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56" r:id="rId2"/>
    <p:sldId id="285" r:id="rId3"/>
    <p:sldId id="258" r:id="rId4"/>
    <p:sldId id="260" r:id="rId5"/>
    <p:sldId id="257" r:id="rId6"/>
    <p:sldId id="261" r:id="rId7"/>
    <p:sldId id="262" r:id="rId8"/>
    <p:sldId id="263" r:id="rId9"/>
    <p:sldId id="264" r:id="rId10"/>
    <p:sldId id="265" r:id="rId11"/>
    <p:sldId id="266" r:id="rId12"/>
    <p:sldId id="267" r:id="rId13"/>
    <p:sldId id="268" r:id="rId14"/>
    <p:sldId id="270" r:id="rId15"/>
    <p:sldId id="269" r:id="rId16"/>
    <p:sldId id="271" r:id="rId17"/>
    <p:sldId id="272" r:id="rId18"/>
    <p:sldId id="279" r:id="rId19"/>
    <p:sldId id="274" r:id="rId20"/>
    <p:sldId id="275" r:id="rId21"/>
    <p:sldId id="276" r:id="rId22"/>
    <p:sldId id="277" r:id="rId23"/>
    <p:sldId id="273" r:id="rId24"/>
    <p:sldId id="280" r:id="rId25"/>
    <p:sldId id="281" r:id="rId26"/>
    <p:sldId id="283" r:id="rId27"/>
    <p:sldId id="282" r:id="rId28"/>
    <p:sldId id="284"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0" d="100"/>
          <a:sy n="80" d="100"/>
        </p:scale>
        <p:origin x="-2312"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2830A3-C042-C745-A4CE-A7A8E971AD92}" type="datetimeFigureOut">
              <a:rPr kumimoji="1" lang="zh-CN" altLang="en-US" smtClean="0"/>
              <a:t>17/2/9</a:t>
            </a:fld>
            <a:endParaRPr kumimoji="1"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6E81253-EFBE-FA4A-B2D5-A7E12B787ABE}" type="slidenum">
              <a:rPr kumimoji="1" lang="zh-CN" altLang="en-US" smtClean="0"/>
              <a:t>‹#›</a:t>
            </a:fld>
            <a:endParaRPr kumimoji="1" lang="zh-CN" altLang="en-US"/>
          </a:p>
        </p:txBody>
      </p:sp>
    </p:spTree>
    <p:extLst>
      <p:ext uri="{BB962C8B-B14F-4D97-AF65-F5344CB8AC3E}">
        <p14:creationId xmlns:p14="http://schemas.microsoft.com/office/powerpoint/2010/main" val="82649547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6E81253-EFBE-FA4A-B2D5-A7E12B787ABE}" type="slidenum">
              <a:rPr kumimoji="1" lang="zh-CN" altLang="en-US" smtClean="0"/>
              <a:t>27</a:t>
            </a:fld>
            <a:endParaRPr kumimoji="1" lang="zh-CN" altLang="en-US"/>
          </a:p>
        </p:txBody>
      </p:sp>
    </p:spTree>
    <p:extLst>
      <p:ext uri="{BB962C8B-B14F-4D97-AF65-F5344CB8AC3E}">
        <p14:creationId xmlns:p14="http://schemas.microsoft.com/office/powerpoint/2010/main" val="649005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8" name="Picture 7" descr="Cover-TextureForeGround.jp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ctrTitle"/>
          </p:nvPr>
        </p:nvSpPr>
        <p:spPr>
          <a:xfrm>
            <a:off x="1371600" y="1796303"/>
            <a:ext cx="7086600" cy="1847850"/>
          </a:xfrm>
        </p:spPr>
        <p:txBody>
          <a:bodyPr vert="horz" lIns="91440" tIns="45720" rIns="91440" bIns="45720" rtlCol="0" anchor="b" anchorCtr="0">
            <a:noAutofit/>
            <a:scene3d>
              <a:camera prst="orthographicFront"/>
              <a:lightRig rig="threePt" dir="t">
                <a:rot lat="0" lon="0" rev="10800000"/>
              </a:lightRig>
            </a:scene3d>
            <a:sp3d extrusionH="25400">
              <a:bevelT w="12700" h="12700" prst="relaxedInset"/>
              <a:bevelB w="12700" h="12700" prst="relaxedInset"/>
            </a:sp3d>
          </a:bodyPr>
          <a:lstStyle>
            <a:lvl1pPr algn="ctr" defTabSz="914400" rtl="0" eaLnBrk="1" latinLnBrk="0" hangingPunct="1">
              <a:lnSpc>
                <a:spcPct val="100000"/>
              </a:lnSpc>
              <a:spcBef>
                <a:spcPct val="0"/>
              </a:spcBef>
              <a:buNone/>
              <a:defRPr sz="5400" kern="1200">
                <a:solidFill>
                  <a:schemeClr val="tx1">
                    <a:lumMod val="75000"/>
                    <a:lumOff val="25000"/>
                  </a:schemeClr>
                </a:solidFill>
                <a:effectLst>
                  <a:outerShdw blurRad="25400" dist="19050" dir="4200000" algn="ctr" rotWithShape="0">
                    <a:schemeClr val="bg1">
                      <a:alpha val="40000"/>
                    </a:schemeClr>
                  </a:outerShdw>
                </a:effectLst>
                <a:latin typeface="+mj-lt"/>
                <a:ea typeface="+mj-ea"/>
                <a:cs typeface="+mj-cs"/>
              </a:defRPr>
            </a:lvl1pPr>
          </a:lstStyle>
          <a:p>
            <a:r>
              <a:rPr lang="zh-CN" altLang="en-US" smtClean="0"/>
              <a:t>单击此处编辑母版标题样式</a:t>
            </a:r>
            <a:endParaRPr/>
          </a:p>
        </p:txBody>
      </p:sp>
      <p:sp>
        <p:nvSpPr>
          <p:cNvPr id="3" name="Subtitle 2"/>
          <p:cNvSpPr>
            <a:spLocks noGrp="1"/>
          </p:cNvSpPr>
          <p:nvPr>
            <p:ph type="subTitle" idx="1"/>
          </p:nvPr>
        </p:nvSpPr>
        <p:spPr>
          <a:xfrm>
            <a:off x="1371600" y="3666565"/>
            <a:ext cx="7086600" cy="1752600"/>
          </a:xfrm>
        </p:spPr>
        <p:txBody>
          <a:bodyPr vert="horz" lIns="91440" tIns="45720" rIns="91440" bIns="45720" rtlCol="0" anchor="t" anchorCtr="0">
            <a:noAutofit/>
            <a:scene3d>
              <a:camera prst="orthographicFront"/>
              <a:lightRig rig="threePt" dir="t">
                <a:rot lat="0" lon="0" rev="10800000"/>
              </a:lightRig>
            </a:scene3d>
            <a:sp3d extrusionH="25400">
              <a:bevelT w="12700" h="12700" prst="relaxedInset"/>
              <a:bevelB w="12700" h="12700" prst="relaxedInset"/>
            </a:sp3d>
          </a:bodyPr>
          <a:lstStyle>
            <a:lvl1pPr marL="0" indent="0" algn="ctr" defTabSz="914400" rtl="0" eaLnBrk="1" latinLnBrk="0" hangingPunct="1">
              <a:lnSpc>
                <a:spcPct val="100000"/>
              </a:lnSpc>
              <a:spcBef>
                <a:spcPct val="0"/>
              </a:spcBef>
              <a:buNone/>
              <a:defRPr sz="2000" b="0" kern="1200">
                <a:solidFill>
                  <a:schemeClr val="tx1">
                    <a:lumMod val="75000"/>
                    <a:lumOff val="25000"/>
                  </a:schemeClr>
                </a:solidFill>
                <a:effectLst>
                  <a:outerShdw blurRad="25400" dist="19050" dir="4200000" algn="ctr" rotWithShape="0">
                    <a:schemeClr val="bg1">
                      <a:alpha val="40000"/>
                    </a:schemeClr>
                  </a:outerShdw>
                </a:effectLst>
                <a:latin typeface="+mj-lt"/>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dirty="0"/>
          </a:p>
        </p:txBody>
      </p:sp>
      <p:sp>
        <p:nvSpPr>
          <p:cNvPr id="4" name="Date Placeholder 3"/>
          <p:cNvSpPr>
            <a:spLocks noGrp="1"/>
          </p:cNvSpPr>
          <p:nvPr>
            <p:ph type="dt" sz="half" idx="10"/>
          </p:nvPr>
        </p:nvSpPr>
        <p:spPr>
          <a:xfrm>
            <a:off x="5988423" y="6221506"/>
            <a:ext cx="2743200" cy="365125"/>
          </a:xfrm>
        </p:spPr>
        <p:txBody>
          <a:bodyPr/>
          <a:lstStyle/>
          <a:p>
            <a:fld id="{E90C4CEC-16D5-4229-B4DE-FDE9B679D7E2}" type="datetimeFigureOut">
              <a:rPr lang="en-US" smtClean="0"/>
              <a:t>17/2/9</a:t>
            </a:fld>
            <a:endParaRPr lang="en-US"/>
          </a:p>
        </p:txBody>
      </p:sp>
      <p:sp>
        <p:nvSpPr>
          <p:cNvPr id="5" name="Footer Placeholder 4"/>
          <p:cNvSpPr>
            <a:spLocks noGrp="1"/>
          </p:cNvSpPr>
          <p:nvPr>
            <p:ph type="ftr" sz="quarter" idx="11"/>
          </p:nvPr>
        </p:nvSpPr>
        <p:spPr>
          <a:xfrm>
            <a:off x="1295400" y="6221506"/>
            <a:ext cx="2743200" cy="365125"/>
          </a:xfrm>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位于标题上)">
    <p:spTree>
      <p:nvGrpSpPr>
        <p:cNvPr id="1" name=""/>
        <p:cNvGrpSpPr/>
        <p:nvPr/>
      </p:nvGrpSpPr>
      <p:grpSpPr>
        <a:xfrm>
          <a:off x="0" y="0"/>
          <a:ext cx="0" cy="0"/>
          <a:chOff x="0" y="0"/>
          <a:chExt cx="0" cy="0"/>
        </a:xfrm>
      </p:grpSpPr>
      <p:pic>
        <p:nvPicPr>
          <p:cNvPr id="8" name="Picture 7" descr="Interior-Overlay.pn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a:xfrm>
            <a:off x="1089025" y="3765177"/>
            <a:ext cx="7272338" cy="1098176"/>
          </a:xfrm>
        </p:spPr>
        <p:txBody>
          <a:bodyPr vert="horz" lIns="91440" tIns="45720" rIns="91440" bIns="45720" rtlCol="0" anchor="b">
            <a:noAutofit/>
          </a:bodyPr>
          <a:lstStyle>
            <a:lvl1pPr algn="ctr" defTabSz="914400" rtl="0" eaLnBrk="1" latinLnBrk="0" hangingPunct="1">
              <a:lnSpc>
                <a:spcPct val="100000"/>
              </a:lnSpc>
              <a:spcBef>
                <a:spcPct val="0"/>
              </a:spcBef>
              <a:buNone/>
              <a:defRPr sz="3600" b="1" kern="1200">
                <a:solidFill>
                  <a:schemeClr val="tx1">
                    <a:lumMod val="75000"/>
                    <a:lumOff val="25000"/>
                  </a:schemeClr>
                </a:solidFill>
                <a:latin typeface="+mj-lt"/>
                <a:ea typeface="+mj-ea"/>
                <a:cs typeface="+mj-cs"/>
              </a:defRPr>
            </a:lvl1pPr>
          </a:lstStyle>
          <a:p>
            <a:r>
              <a:rPr lang="zh-CN" altLang="en-US" smtClean="0"/>
              <a:t>单击此处编辑母版标题样式</a:t>
            </a:r>
            <a:endParaRPr/>
          </a:p>
        </p:txBody>
      </p:sp>
      <p:sp>
        <p:nvSpPr>
          <p:cNvPr id="3" name="Picture Placeholder 2"/>
          <p:cNvSpPr>
            <a:spLocks noGrp="1"/>
          </p:cNvSpPr>
          <p:nvPr>
            <p:ph type="pic" idx="1"/>
          </p:nvPr>
        </p:nvSpPr>
        <p:spPr>
          <a:xfrm>
            <a:off x="2578013" y="777240"/>
            <a:ext cx="4294363" cy="2866913"/>
          </a:xfrm>
          <a:ln w="76200" cmpd="dbl">
            <a:solidFill>
              <a:schemeClr val="tx1"/>
            </a:solidFill>
            <a:miter lim="800000"/>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a:p>
        </p:txBody>
      </p:sp>
      <p:sp>
        <p:nvSpPr>
          <p:cNvPr id="4" name="Text Placeholder 3"/>
          <p:cNvSpPr>
            <a:spLocks noGrp="1"/>
          </p:cNvSpPr>
          <p:nvPr>
            <p:ph type="body" sz="half" idx="2"/>
          </p:nvPr>
        </p:nvSpPr>
        <p:spPr>
          <a:xfrm>
            <a:off x="1089025" y="4867836"/>
            <a:ext cx="7272338" cy="1264022"/>
          </a:xfrm>
        </p:spPr>
        <p:txBody>
          <a:bodyPr vert="horz" lIns="91440" tIns="45720" rIns="91440" bIns="45720" rtlCol="0">
            <a:normAutofit/>
          </a:bodyPr>
          <a:lstStyle>
            <a:lvl1pPr marL="0" indent="0" algn="ctr">
              <a:spcBef>
                <a:spcPts val="0"/>
              </a:spcBef>
              <a:buNone/>
              <a:defRPr sz="1800" kern="1200">
                <a:solidFill>
                  <a:schemeClr val="tx1">
                    <a:lumMod val="75000"/>
                    <a:lumOff val="2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ctr" defTabSz="914400" rtl="0" eaLnBrk="1" latinLnBrk="0" hangingPunct="1">
              <a:spcBef>
                <a:spcPts val="2000"/>
              </a:spcBef>
              <a:buFont typeface="Wingdings" pitchFamily="2" charset="2"/>
              <a:buNone/>
            </a:pPr>
            <a:r>
              <a:rPr lang="zh-CN" altLang="en-US" smtClean="0"/>
              <a:t>单击此处编辑母版文本样式</a:t>
            </a:r>
          </a:p>
        </p:txBody>
      </p:sp>
      <p:sp>
        <p:nvSpPr>
          <p:cNvPr id="5" name="Date Placeholder 4"/>
          <p:cNvSpPr>
            <a:spLocks noGrp="1"/>
          </p:cNvSpPr>
          <p:nvPr>
            <p:ph type="dt" sz="half" idx="10"/>
          </p:nvPr>
        </p:nvSpPr>
        <p:spPr/>
        <p:txBody>
          <a:bodyPr/>
          <a:lstStyle/>
          <a:p>
            <a:fld id="{E90C4CEC-16D5-4229-B4DE-FDE9B679D7E2}" type="datetimeFigureOut">
              <a:rPr lang="en-US" smtClean="0"/>
              <a:t>17/2/9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BAE4E6-4D12-4A48-9B6B-6FA0B79BEE9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pic>
        <p:nvPicPr>
          <p:cNvPr id="7" name="Picture 6" descr="Interior-Overlay.pn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zh-CN" altLang="en-US" smtClean="0"/>
              <a:t>单击此处编辑母版标题样式</a:t>
            </a:r>
            <a:endParaRPr/>
          </a:p>
        </p:txBody>
      </p:sp>
      <p:sp>
        <p:nvSpPr>
          <p:cNvPr id="3" name="Vertical Text Placeholder 2"/>
          <p:cNvSpPr>
            <a:spLocks noGrp="1"/>
          </p:cNvSpPr>
          <p:nvPr>
            <p:ph type="body" orient="vert" idx="1"/>
          </p:nvPr>
        </p:nvSpPr>
        <p:spPr/>
        <p:txBody>
          <a:bodyPr vert="eaVert"/>
          <a:lstStyle>
            <a:lvl5pPr>
              <a:defRPr/>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4" name="Date Placeholder 3"/>
          <p:cNvSpPr>
            <a:spLocks noGrp="1"/>
          </p:cNvSpPr>
          <p:nvPr>
            <p:ph type="dt" sz="half" idx="10"/>
          </p:nvPr>
        </p:nvSpPr>
        <p:spPr/>
        <p:txBody>
          <a:bodyPr/>
          <a:lstStyle/>
          <a:p>
            <a:fld id="{E90C4CEC-16D5-4229-B4DE-FDE9B679D7E2}" type="datetimeFigureOut">
              <a:rPr lang="en-US" smtClean="0"/>
              <a:t>17/2/9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BAE4E6-4D12-4A48-9B6B-6FA0B79BEE93}"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pic>
        <p:nvPicPr>
          <p:cNvPr id="7" name="Picture 6" descr="Interior-Overlay.png"/>
          <p:cNvPicPr>
            <a:picLocks noChangeAspect="1"/>
          </p:cNvPicPr>
          <p:nvPr/>
        </p:nvPicPr>
        <p:blipFill>
          <a:blip r:embed="rId2"/>
          <a:stretch>
            <a:fillRect/>
          </a:stretch>
        </p:blipFill>
        <p:spPr>
          <a:xfrm>
            <a:off x="0" y="0"/>
            <a:ext cx="9144000" cy="6858000"/>
          </a:xfrm>
          <a:prstGeom prst="rect">
            <a:avLst/>
          </a:prstGeom>
        </p:spPr>
      </p:pic>
      <p:sp>
        <p:nvSpPr>
          <p:cNvPr id="2" name="Vertical Title 1"/>
          <p:cNvSpPr>
            <a:spLocks noGrp="1"/>
          </p:cNvSpPr>
          <p:nvPr>
            <p:ph type="title" orient="vert"/>
          </p:nvPr>
        </p:nvSpPr>
        <p:spPr>
          <a:xfrm>
            <a:off x="7216588" y="609600"/>
            <a:ext cx="1524000" cy="5516563"/>
          </a:xfrm>
        </p:spPr>
        <p:txBody>
          <a:bodyPr vert="eaVert"/>
          <a:lstStyle/>
          <a:p>
            <a:r>
              <a:rPr lang="zh-CN" altLang="en-US" smtClean="0"/>
              <a:t>单击此处编辑母版标题样式</a:t>
            </a:r>
            <a:endParaRPr/>
          </a:p>
        </p:txBody>
      </p:sp>
      <p:sp>
        <p:nvSpPr>
          <p:cNvPr id="3" name="Vertical Text Placeholder 2"/>
          <p:cNvSpPr>
            <a:spLocks noGrp="1"/>
          </p:cNvSpPr>
          <p:nvPr>
            <p:ph type="body" orient="vert" idx="1"/>
          </p:nvPr>
        </p:nvSpPr>
        <p:spPr>
          <a:xfrm>
            <a:off x="1089024" y="609600"/>
            <a:ext cx="5921376" cy="5516563"/>
          </a:xfrm>
        </p:spPr>
        <p:txBody>
          <a:bodyPr vert="eaVert"/>
          <a:lstStyle>
            <a:lvl5pPr>
              <a:defRPr/>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4" name="Date Placeholder 3"/>
          <p:cNvSpPr>
            <a:spLocks noGrp="1"/>
          </p:cNvSpPr>
          <p:nvPr>
            <p:ph type="dt" sz="half" idx="10"/>
          </p:nvPr>
        </p:nvSpPr>
        <p:spPr/>
        <p:txBody>
          <a:bodyPr/>
          <a:lstStyle/>
          <a:p>
            <a:fld id="{E90C4CEC-16D5-4229-B4DE-FDE9B679D7E2}" type="datetimeFigureOut">
              <a:rPr lang="en-US" smtClean="0"/>
              <a:t>17/2/9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BAE4E6-4D12-4A48-9B6B-6FA0B79BEE9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Picture 6" descr="Interior-Overlay.pn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zh-CN" altLang="en-US" smtClean="0"/>
              <a:t>单击此处编辑母版标题样式</a:t>
            </a:r>
            <a:endParaRPr/>
          </a:p>
        </p:txBody>
      </p:sp>
      <p:sp>
        <p:nvSpPr>
          <p:cNvPr id="3" name="Content Placeholder 2"/>
          <p:cNvSpPr>
            <a:spLocks noGrp="1"/>
          </p:cNvSpPr>
          <p:nvPr>
            <p:ph idx="1"/>
          </p:nvPr>
        </p:nvSpPr>
        <p:spPr/>
        <p:txBody>
          <a:bodyPr/>
          <a:lstStyle>
            <a:lvl5pPr>
              <a:defRPr/>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4" name="Date Placeholder 3"/>
          <p:cNvSpPr>
            <a:spLocks noGrp="1"/>
          </p:cNvSpPr>
          <p:nvPr>
            <p:ph type="dt" sz="half" idx="10"/>
          </p:nvPr>
        </p:nvSpPr>
        <p:spPr/>
        <p:txBody>
          <a:bodyPr/>
          <a:lstStyle/>
          <a:p>
            <a:fld id="{E90C4CEC-16D5-4229-B4DE-FDE9B679D7E2}" type="datetimeFigureOut">
              <a:rPr lang="en-US" smtClean="0"/>
              <a:t>17/2/9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BAE4E6-4D12-4A48-9B6B-6FA0B79BEE9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Picture 6" descr="Interior-Overlay.pn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a:xfrm>
            <a:off x="1371600" y="1792224"/>
            <a:ext cx="7086600" cy="1847088"/>
          </a:xfrm>
        </p:spPr>
        <p:txBody>
          <a:bodyPr vert="horz" lIns="91440" tIns="45720" rIns="91440" bIns="45720" rtlCol="0" anchor="b" anchorCtr="0">
            <a:noAutofit/>
            <a:scene3d>
              <a:camera prst="orthographicFront"/>
              <a:lightRig rig="threePt" dir="t">
                <a:rot lat="0" lon="0" rev="10800000"/>
              </a:lightRig>
            </a:scene3d>
            <a:sp3d extrusionH="25400">
              <a:bevelT w="12700" h="12700" prst="relaxedInset"/>
              <a:bevelB w="12700" h="12700" prst="relaxedInset"/>
            </a:sp3d>
          </a:bodyPr>
          <a:lstStyle>
            <a:lvl1pPr algn="ctr" defTabSz="914400" rtl="0" eaLnBrk="1" latinLnBrk="0" hangingPunct="1">
              <a:lnSpc>
                <a:spcPct val="100000"/>
              </a:lnSpc>
              <a:spcBef>
                <a:spcPct val="0"/>
              </a:spcBef>
              <a:buNone/>
              <a:defRPr sz="5400" b="1" kern="1200">
                <a:solidFill>
                  <a:schemeClr val="tx1">
                    <a:lumMod val="75000"/>
                    <a:lumOff val="25000"/>
                  </a:schemeClr>
                </a:solidFill>
                <a:effectLst>
                  <a:outerShdw blurRad="25400" dist="19050" dir="4200000" algn="ctr" rotWithShape="0">
                    <a:schemeClr val="bg1">
                      <a:alpha val="40000"/>
                    </a:schemeClr>
                  </a:outerShdw>
                </a:effectLst>
                <a:latin typeface="+mj-lt"/>
                <a:ea typeface="+mj-ea"/>
                <a:cs typeface="+mj-cs"/>
              </a:defRPr>
            </a:lvl1pPr>
          </a:lstStyle>
          <a:p>
            <a:r>
              <a:rPr lang="zh-CN" altLang="en-US" smtClean="0"/>
              <a:t>单击此处编辑母版标题样式</a:t>
            </a:r>
            <a:endParaRPr/>
          </a:p>
        </p:txBody>
      </p:sp>
      <p:sp>
        <p:nvSpPr>
          <p:cNvPr id="3" name="Text Placeholder 2"/>
          <p:cNvSpPr>
            <a:spLocks noGrp="1"/>
          </p:cNvSpPr>
          <p:nvPr>
            <p:ph type="body" idx="1"/>
          </p:nvPr>
        </p:nvSpPr>
        <p:spPr>
          <a:xfrm>
            <a:off x="1371600" y="3666744"/>
            <a:ext cx="7086600" cy="1755648"/>
          </a:xfrm>
        </p:spPr>
        <p:txBody>
          <a:bodyPr vert="horz" lIns="91440" tIns="45720" rIns="91440" bIns="45720" rtlCol="0" anchor="t" anchorCtr="0">
            <a:noAutofit/>
            <a:scene3d>
              <a:camera prst="orthographicFront"/>
              <a:lightRig rig="threePt" dir="t">
                <a:rot lat="0" lon="0" rev="10800000"/>
              </a:lightRig>
            </a:scene3d>
            <a:sp3d extrusionH="25400">
              <a:bevelT w="12700" h="12700" prst="relaxedInset"/>
              <a:bevelB w="12700" h="12700" prst="relaxedInset"/>
            </a:sp3d>
          </a:bodyPr>
          <a:lstStyle>
            <a:lvl1pPr marL="0" indent="0" algn="ctr" defTabSz="914400" rtl="0" eaLnBrk="1" latinLnBrk="0" hangingPunct="1">
              <a:lnSpc>
                <a:spcPct val="100000"/>
              </a:lnSpc>
              <a:spcBef>
                <a:spcPct val="0"/>
              </a:spcBef>
              <a:buFont typeface="Wingdings" pitchFamily="2" charset="2"/>
              <a:buNone/>
              <a:defRPr sz="2000" b="0" kern="1200">
                <a:solidFill>
                  <a:schemeClr val="tx1">
                    <a:lumMod val="75000"/>
                    <a:lumOff val="25000"/>
                  </a:schemeClr>
                </a:solidFill>
                <a:effectLst>
                  <a:outerShdw blurRad="25400" dist="19050" dir="4200000" algn="ctr" rotWithShape="0">
                    <a:schemeClr val="bg1">
                      <a:alpha val="40000"/>
                    </a:schemeClr>
                  </a:outerShdw>
                </a:effectLst>
                <a:latin typeface="+mj-lt"/>
                <a:ea typeface="+mj-ea"/>
                <a:cs typeface="+mj-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E90C4CEC-16D5-4229-B4DE-FDE9B679D7E2}" type="datetimeFigureOut">
              <a:rPr lang="en-US" smtClean="0"/>
              <a:t>17/2/9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BAE4E6-4D12-4A48-9B6B-6FA0B79BEE9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pic>
        <p:nvPicPr>
          <p:cNvPr id="8" name="Picture 7" descr="Interior-Overlay.pn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a:xfrm>
            <a:off x="1089024" y="274637"/>
            <a:ext cx="7272339" cy="1339009"/>
          </a:xfrm>
        </p:spPr>
        <p:txBody>
          <a:bodyPr/>
          <a:lstStyle/>
          <a:p>
            <a:r>
              <a:rPr lang="zh-CN" altLang="en-US" smtClean="0"/>
              <a:t>单击此处编辑母版标题样式</a:t>
            </a:r>
            <a:endParaRPr/>
          </a:p>
        </p:txBody>
      </p:sp>
      <p:sp>
        <p:nvSpPr>
          <p:cNvPr id="3" name="Content Placeholder 2"/>
          <p:cNvSpPr>
            <a:spLocks noGrp="1"/>
          </p:cNvSpPr>
          <p:nvPr>
            <p:ph sz="half" idx="1"/>
          </p:nvPr>
        </p:nvSpPr>
        <p:spPr>
          <a:xfrm>
            <a:off x="1089023" y="1816100"/>
            <a:ext cx="3429000" cy="4310063"/>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4" name="Content Placeholder 3"/>
          <p:cNvSpPr>
            <a:spLocks noGrp="1"/>
          </p:cNvSpPr>
          <p:nvPr>
            <p:ph sz="half" idx="2"/>
          </p:nvPr>
        </p:nvSpPr>
        <p:spPr>
          <a:xfrm>
            <a:off x="4932363" y="1816100"/>
            <a:ext cx="3429000" cy="4310063"/>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5" name="Date Placeholder 4"/>
          <p:cNvSpPr>
            <a:spLocks noGrp="1"/>
          </p:cNvSpPr>
          <p:nvPr>
            <p:ph type="dt" sz="half" idx="10"/>
          </p:nvPr>
        </p:nvSpPr>
        <p:spPr/>
        <p:txBody>
          <a:bodyPr/>
          <a:lstStyle/>
          <a:p>
            <a:fld id="{E90C4CEC-16D5-4229-B4DE-FDE9B679D7E2}" type="datetimeFigureOut">
              <a:rPr lang="en-US" smtClean="0"/>
              <a:t>17/2/9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BAE4E6-4D12-4A48-9B6B-6FA0B79BEE9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0" name="Picture 9" descr="Interior-Overlay.pn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a:xfrm>
            <a:off x="1089024" y="274637"/>
            <a:ext cx="7272339" cy="1339009"/>
          </a:xfrm>
        </p:spPr>
        <p:txBody>
          <a:bodyPr/>
          <a:lstStyle>
            <a:lvl1pPr>
              <a:defRPr/>
            </a:lvl1pPr>
          </a:lstStyle>
          <a:p>
            <a:r>
              <a:rPr lang="zh-CN" altLang="en-US" smtClean="0"/>
              <a:t>单击此处编辑母版标题样式</a:t>
            </a:r>
            <a:endParaRPr/>
          </a:p>
        </p:txBody>
      </p:sp>
      <p:sp>
        <p:nvSpPr>
          <p:cNvPr id="3" name="Text Placeholder 2"/>
          <p:cNvSpPr>
            <a:spLocks noGrp="1"/>
          </p:cNvSpPr>
          <p:nvPr>
            <p:ph type="body" idx="1"/>
          </p:nvPr>
        </p:nvSpPr>
        <p:spPr>
          <a:xfrm>
            <a:off x="1089024" y="1688679"/>
            <a:ext cx="3429000" cy="827088"/>
          </a:xfrm>
        </p:spPr>
        <p:txBody>
          <a:bodyPr anchor="ctr" anchorCtr="0">
            <a:noAutofit/>
          </a:bodyPr>
          <a:lstStyle>
            <a:lvl1pPr marL="0" indent="0" algn="ctr">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089024" y="2590800"/>
            <a:ext cx="3429000" cy="3535362"/>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5" name="Text Placeholder 4"/>
          <p:cNvSpPr>
            <a:spLocks noGrp="1"/>
          </p:cNvSpPr>
          <p:nvPr>
            <p:ph type="body" sz="quarter" idx="3"/>
          </p:nvPr>
        </p:nvSpPr>
        <p:spPr>
          <a:xfrm>
            <a:off x="4932363" y="1688679"/>
            <a:ext cx="3429000" cy="827088"/>
          </a:xfrm>
        </p:spPr>
        <p:txBody>
          <a:bodyPr anchor="ctr" anchorCtr="0">
            <a:noAutofit/>
          </a:bodyPr>
          <a:lstStyle>
            <a:lvl1pPr marL="0" indent="0" algn="ctr">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932363" y="2590800"/>
            <a:ext cx="3429000" cy="3535362"/>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7" name="Date Placeholder 6"/>
          <p:cNvSpPr>
            <a:spLocks noGrp="1"/>
          </p:cNvSpPr>
          <p:nvPr>
            <p:ph type="dt" sz="half" idx="10"/>
          </p:nvPr>
        </p:nvSpPr>
        <p:spPr/>
        <p:txBody>
          <a:bodyPr/>
          <a:lstStyle/>
          <a:p>
            <a:fld id="{E90C4CEC-16D5-4229-B4DE-FDE9B679D7E2}" type="datetimeFigureOut">
              <a:rPr lang="en-US" smtClean="0"/>
              <a:t>17/2/9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BAE4E6-4D12-4A48-9B6B-6FA0B79BEE9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Picture 5" descr="Interior-Overlay.pn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zh-CN" altLang="en-US" smtClean="0"/>
              <a:t>单击此处编辑母版标题样式</a:t>
            </a:r>
            <a:endParaRPr/>
          </a:p>
        </p:txBody>
      </p:sp>
      <p:sp>
        <p:nvSpPr>
          <p:cNvPr id="3" name="Date Placeholder 2"/>
          <p:cNvSpPr>
            <a:spLocks noGrp="1"/>
          </p:cNvSpPr>
          <p:nvPr>
            <p:ph type="dt" sz="half" idx="10"/>
          </p:nvPr>
        </p:nvSpPr>
        <p:spPr/>
        <p:txBody>
          <a:bodyPr/>
          <a:lstStyle/>
          <a:p>
            <a:fld id="{E90C4CEC-16D5-4229-B4DE-FDE9B679D7E2}" type="datetimeFigureOut">
              <a:rPr lang="en-US" smtClean="0"/>
              <a:t>17/2/9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BAE4E6-4D12-4A48-9B6B-6FA0B79BEE9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Interior-Overlay.png"/>
          <p:cNvPicPr>
            <a:picLocks noChangeAspect="1"/>
          </p:cNvPicPr>
          <p:nvPr/>
        </p:nvPicPr>
        <p:blipFill>
          <a:blip r:embed="rId2"/>
          <a:stretch>
            <a:fillRect/>
          </a:stretch>
        </p:blipFill>
        <p:spPr>
          <a:xfrm>
            <a:off x="0" y="0"/>
            <a:ext cx="9144000" cy="6858000"/>
          </a:xfrm>
          <a:prstGeom prst="rect">
            <a:avLst/>
          </a:prstGeom>
        </p:spPr>
      </p:pic>
      <p:sp>
        <p:nvSpPr>
          <p:cNvPr id="2" name="Date Placeholder 1"/>
          <p:cNvSpPr>
            <a:spLocks noGrp="1"/>
          </p:cNvSpPr>
          <p:nvPr>
            <p:ph type="dt" sz="half" idx="10"/>
          </p:nvPr>
        </p:nvSpPr>
        <p:spPr/>
        <p:txBody>
          <a:bodyPr/>
          <a:lstStyle/>
          <a:p>
            <a:fld id="{E90C4CEC-16D5-4229-B4DE-FDE9B679D7E2}" type="datetimeFigureOut">
              <a:rPr lang="en-US" smtClean="0"/>
              <a:t>17/2/9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BAE4E6-4D12-4A48-9B6B-6FA0B79BEE9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8" name="Picture 7" descr="Interior-Overlay.pn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a:xfrm>
            <a:off x="1084729" y="381000"/>
            <a:ext cx="3429000" cy="1649506"/>
          </a:xfrm>
        </p:spPr>
        <p:txBody>
          <a:bodyPr anchor="b"/>
          <a:lstStyle>
            <a:lvl1pPr algn="ctr">
              <a:lnSpc>
                <a:spcPct val="100000"/>
              </a:lnSpc>
              <a:defRPr sz="3600" b="1"/>
            </a:lvl1pPr>
          </a:lstStyle>
          <a:p>
            <a:r>
              <a:rPr lang="zh-CN" altLang="en-US" smtClean="0"/>
              <a:t>单击此处编辑母版标题样式</a:t>
            </a:r>
            <a:endParaRPr/>
          </a:p>
        </p:txBody>
      </p:sp>
      <p:sp>
        <p:nvSpPr>
          <p:cNvPr id="3" name="Content Placeholder 2"/>
          <p:cNvSpPr>
            <a:spLocks noGrp="1"/>
          </p:cNvSpPr>
          <p:nvPr>
            <p:ph idx="1"/>
          </p:nvPr>
        </p:nvSpPr>
        <p:spPr>
          <a:xfrm>
            <a:off x="4930588" y="381000"/>
            <a:ext cx="3429000" cy="5745163"/>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4" name="Text Placeholder 3"/>
          <p:cNvSpPr>
            <a:spLocks noGrp="1"/>
          </p:cNvSpPr>
          <p:nvPr>
            <p:ph type="body" sz="half" idx="2"/>
          </p:nvPr>
        </p:nvSpPr>
        <p:spPr>
          <a:xfrm>
            <a:off x="1084729" y="2057401"/>
            <a:ext cx="3429000" cy="3657600"/>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E90C4CEC-16D5-4229-B4DE-FDE9B679D7E2}" type="datetimeFigureOut">
              <a:rPr lang="en-US" smtClean="0"/>
              <a:t>17/2/9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BAE4E6-4D12-4A48-9B6B-6FA0B79BEE9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8" name="Picture 7" descr="Interior-Overlay.pn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a:xfrm>
            <a:off x="4932363" y="739588"/>
            <a:ext cx="3429000" cy="1290380"/>
          </a:xfrm>
        </p:spPr>
        <p:txBody>
          <a:bodyPr vert="horz" lIns="91440" tIns="45720" rIns="91440" bIns="45720" rtlCol="0" anchor="b">
            <a:noAutofit/>
          </a:bodyPr>
          <a:lstStyle>
            <a:lvl1pPr algn="ctr" defTabSz="914400" rtl="0" eaLnBrk="1" latinLnBrk="0" hangingPunct="1">
              <a:lnSpc>
                <a:spcPct val="100000"/>
              </a:lnSpc>
              <a:spcBef>
                <a:spcPct val="0"/>
              </a:spcBef>
              <a:buNone/>
              <a:defRPr sz="3600" b="1" kern="1200">
                <a:solidFill>
                  <a:schemeClr val="tx1">
                    <a:lumMod val="75000"/>
                    <a:lumOff val="25000"/>
                  </a:schemeClr>
                </a:solidFill>
                <a:latin typeface="+mj-lt"/>
                <a:ea typeface="+mj-ea"/>
                <a:cs typeface="+mj-cs"/>
              </a:defRPr>
            </a:lvl1pPr>
          </a:lstStyle>
          <a:p>
            <a:r>
              <a:rPr lang="zh-CN" altLang="en-US" smtClean="0"/>
              <a:t>单击此处编辑母版标题样式</a:t>
            </a:r>
            <a:endParaRPr dirty="0"/>
          </a:p>
        </p:txBody>
      </p:sp>
      <p:sp>
        <p:nvSpPr>
          <p:cNvPr id="3" name="Picture Placeholder 2"/>
          <p:cNvSpPr>
            <a:spLocks noGrp="1"/>
          </p:cNvSpPr>
          <p:nvPr>
            <p:ph type="pic" idx="1"/>
          </p:nvPr>
        </p:nvSpPr>
        <p:spPr>
          <a:xfrm>
            <a:off x="1088136" y="779929"/>
            <a:ext cx="3429000" cy="4935071"/>
          </a:xfrm>
          <a:ln w="76200" cmpd="dbl">
            <a:solidFill>
              <a:schemeClr val="tx1"/>
            </a:solidFill>
            <a:miter lim="800000"/>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a:p>
        </p:txBody>
      </p:sp>
      <p:sp>
        <p:nvSpPr>
          <p:cNvPr id="4" name="Text Placeholder 3"/>
          <p:cNvSpPr>
            <a:spLocks noGrp="1"/>
          </p:cNvSpPr>
          <p:nvPr>
            <p:ph type="body" sz="half" idx="2"/>
          </p:nvPr>
        </p:nvSpPr>
        <p:spPr>
          <a:xfrm>
            <a:off x="4932363" y="2057400"/>
            <a:ext cx="3429000" cy="3657600"/>
          </a:xfrm>
        </p:spPr>
        <p:txBody>
          <a:bodyPr vert="horz" lIns="91440" tIns="45720" rIns="91440" bIns="45720" rtlCol="0">
            <a:normAutofit/>
          </a:bodyPr>
          <a:lstStyle>
            <a:lvl1pPr marL="0" indent="0" algn="ctr">
              <a:spcBef>
                <a:spcPts val="600"/>
              </a:spcBef>
              <a:buNone/>
              <a:defRPr sz="1800" kern="1200">
                <a:solidFill>
                  <a:schemeClr val="tx1">
                    <a:lumMod val="75000"/>
                    <a:lumOff val="2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ctr" defTabSz="914400" rtl="0" eaLnBrk="1" latinLnBrk="0" hangingPunct="1">
              <a:spcBef>
                <a:spcPts val="2000"/>
              </a:spcBef>
              <a:buFont typeface="Wingdings" pitchFamily="2" charset="2"/>
              <a:buNone/>
            </a:pPr>
            <a:r>
              <a:rPr lang="zh-CN" altLang="en-US" smtClean="0"/>
              <a:t>单击此处编辑母版文本样式</a:t>
            </a:r>
          </a:p>
        </p:txBody>
      </p:sp>
      <p:sp>
        <p:nvSpPr>
          <p:cNvPr id="5" name="Date Placeholder 4"/>
          <p:cNvSpPr>
            <a:spLocks noGrp="1"/>
          </p:cNvSpPr>
          <p:nvPr>
            <p:ph type="dt" sz="half" idx="10"/>
          </p:nvPr>
        </p:nvSpPr>
        <p:spPr/>
        <p:txBody>
          <a:bodyPr/>
          <a:lstStyle/>
          <a:p>
            <a:fld id="{E90C4CEC-16D5-4229-B4DE-FDE9B679D7E2}" type="datetimeFigureOut">
              <a:rPr lang="en-US" smtClean="0"/>
              <a:t>17/2/9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BAE4E6-4D12-4A48-9B6B-6FA0B79BEE9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89024" y="274637"/>
            <a:ext cx="7272339" cy="1339009"/>
          </a:xfrm>
          <a:prstGeom prst="rect">
            <a:avLst/>
          </a:prstGeom>
        </p:spPr>
        <p:txBody>
          <a:bodyPr vert="horz" lIns="91440" tIns="45720" rIns="91440" bIns="45720" rtlCol="0" anchor="ctr">
            <a:noAutofit/>
          </a:bodyPr>
          <a:lstStyle/>
          <a:p>
            <a:r>
              <a:rPr lang="zh-CN" altLang="en-US" smtClean="0"/>
              <a:t>单击此处编辑母版标题样式</a:t>
            </a:r>
            <a:endParaRPr/>
          </a:p>
        </p:txBody>
      </p:sp>
      <p:sp>
        <p:nvSpPr>
          <p:cNvPr id="3" name="Text Placeholder 2"/>
          <p:cNvSpPr>
            <a:spLocks noGrp="1"/>
          </p:cNvSpPr>
          <p:nvPr>
            <p:ph type="body" idx="1"/>
          </p:nvPr>
        </p:nvSpPr>
        <p:spPr>
          <a:xfrm>
            <a:off x="1089024" y="1801906"/>
            <a:ext cx="7272339" cy="4324257"/>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4" name="Date Placeholder 3"/>
          <p:cNvSpPr>
            <a:spLocks noGrp="1"/>
          </p:cNvSpPr>
          <p:nvPr>
            <p:ph type="dt" sz="half" idx="2"/>
          </p:nvPr>
        </p:nvSpPr>
        <p:spPr>
          <a:xfrm>
            <a:off x="6302187" y="6356350"/>
            <a:ext cx="2429435" cy="365125"/>
          </a:xfrm>
          <a:prstGeom prst="rect">
            <a:avLst/>
          </a:prstGeom>
        </p:spPr>
        <p:txBody>
          <a:bodyPr vert="horz" lIns="91440" tIns="45720" rIns="91440" bIns="45720" rtlCol="0" anchor="ctr"/>
          <a:lstStyle>
            <a:lvl1pPr algn="r">
              <a:defRPr sz="1200" b="1">
                <a:solidFill>
                  <a:schemeClr val="tx1">
                    <a:lumMod val="50000"/>
                    <a:lumOff val="50000"/>
                  </a:schemeClr>
                </a:solidFill>
              </a:defRPr>
            </a:lvl1pPr>
          </a:lstStyle>
          <a:p>
            <a:fld id="{E90C4CEC-16D5-4229-B4DE-FDE9B679D7E2}" type="datetimeFigureOut">
              <a:rPr lang="en-US" smtClean="0"/>
              <a:t>17/2/9</a:t>
            </a:fld>
            <a:endParaRPr lang="en-US"/>
          </a:p>
        </p:txBody>
      </p:sp>
      <p:sp>
        <p:nvSpPr>
          <p:cNvPr id="5" name="Footer Placeholder 4"/>
          <p:cNvSpPr>
            <a:spLocks noGrp="1"/>
          </p:cNvSpPr>
          <p:nvPr>
            <p:ph type="ftr" sz="quarter" idx="3"/>
          </p:nvPr>
        </p:nvSpPr>
        <p:spPr>
          <a:xfrm>
            <a:off x="685800" y="6356350"/>
            <a:ext cx="2743200" cy="365125"/>
          </a:xfrm>
          <a:prstGeom prst="rect">
            <a:avLst/>
          </a:prstGeom>
        </p:spPr>
        <p:txBody>
          <a:bodyPr vert="horz" lIns="91440" tIns="45720" rIns="91440" bIns="45720" rtlCol="0" anchor="ctr"/>
          <a:lstStyle>
            <a:lvl1pPr algn="l">
              <a:defRPr sz="1200" b="1">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4420393" y="6356350"/>
            <a:ext cx="6096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fld id="{5DBAE4E6-4D12-4A48-9B6B-6FA0B79BEE93}"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914400" rtl="0" eaLnBrk="1" latinLnBrk="0" hangingPunct="1">
        <a:lnSpc>
          <a:spcPts val="5200"/>
        </a:lnSpc>
        <a:spcBef>
          <a:spcPct val="0"/>
        </a:spcBef>
        <a:buNone/>
        <a:defRPr sz="4800" b="1" kern="1200">
          <a:solidFill>
            <a:schemeClr val="tx1">
              <a:lumMod val="75000"/>
              <a:lumOff val="25000"/>
            </a:schemeClr>
          </a:solidFill>
          <a:latin typeface="+mj-lt"/>
          <a:ea typeface="+mj-ea"/>
          <a:cs typeface="+mj-cs"/>
        </a:defRPr>
      </a:lvl1pPr>
    </p:titleStyle>
    <p:bodyStyle>
      <a:lvl1pPr marL="282575" indent="-282575" algn="l" defTabSz="914400" rtl="0" eaLnBrk="1" latinLnBrk="0" hangingPunct="1">
        <a:spcBef>
          <a:spcPts val="2000"/>
        </a:spcBef>
        <a:buFont typeface="Wingdings" pitchFamily="2" charset="2"/>
        <a:buChar char=""/>
        <a:defRPr sz="2400" kern="1200">
          <a:solidFill>
            <a:schemeClr val="tx1">
              <a:lumMod val="75000"/>
              <a:lumOff val="25000"/>
            </a:schemeClr>
          </a:solidFill>
          <a:latin typeface="+mn-lt"/>
          <a:ea typeface="+mn-ea"/>
          <a:cs typeface="+mn-cs"/>
        </a:defRPr>
      </a:lvl1pPr>
      <a:lvl2pPr marL="577850" indent="-295275" algn="l" defTabSz="914400" rtl="0" eaLnBrk="1" latinLnBrk="0" hangingPunct="1">
        <a:spcBef>
          <a:spcPts val="600"/>
        </a:spcBef>
        <a:buFont typeface="Wingdings" pitchFamily="2" charset="2"/>
        <a:buChar char=""/>
        <a:defRPr sz="2200" kern="1200">
          <a:solidFill>
            <a:schemeClr val="tx1">
              <a:lumMod val="75000"/>
              <a:lumOff val="25000"/>
            </a:schemeClr>
          </a:solidFill>
          <a:latin typeface="+mn-lt"/>
          <a:ea typeface="+mn-ea"/>
          <a:cs typeface="+mn-cs"/>
        </a:defRPr>
      </a:lvl2pPr>
      <a:lvl3pPr marL="860425" indent="-282575" algn="l" defTabSz="914400" rtl="0" eaLnBrk="1" latinLnBrk="0" hangingPunct="1">
        <a:spcBef>
          <a:spcPts val="600"/>
        </a:spcBef>
        <a:buFont typeface="Wingdings" pitchFamily="2" charset="2"/>
        <a:buChar char=""/>
        <a:defRPr sz="2000" kern="1200">
          <a:solidFill>
            <a:schemeClr val="tx1">
              <a:lumMod val="75000"/>
              <a:lumOff val="25000"/>
            </a:schemeClr>
          </a:solidFill>
          <a:latin typeface="+mn-lt"/>
          <a:ea typeface="+mn-ea"/>
          <a:cs typeface="+mn-cs"/>
        </a:defRPr>
      </a:lvl3pPr>
      <a:lvl4pPr marL="1143000" indent="-282575" algn="l" defTabSz="914400" rtl="0" eaLnBrk="1" latinLnBrk="0" hangingPunct="1">
        <a:spcBef>
          <a:spcPts val="600"/>
        </a:spcBef>
        <a:buFont typeface="Wingdings" pitchFamily="2" charset="2"/>
        <a:buChar char=""/>
        <a:defRPr sz="1800" kern="1200">
          <a:solidFill>
            <a:schemeClr val="tx1">
              <a:lumMod val="75000"/>
              <a:lumOff val="25000"/>
            </a:schemeClr>
          </a:solidFill>
          <a:latin typeface="+mn-lt"/>
          <a:ea typeface="+mn-ea"/>
          <a:cs typeface="+mn-cs"/>
        </a:defRPr>
      </a:lvl4pPr>
      <a:lvl5pPr marL="1425575" indent="-282575" algn="l" defTabSz="914400" rtl="0" eaLnBrk="1" latinLnBrk="0" hangingPunct="1">
        <a:spcBef>
          <a:spcPts val="600"/>
        </a:spcBef>
        <a:buFont typeface="Wingdings" pitchFamily="2" charset="2"/>
        <a:buChar char=""/>
        <a:defRPr sz="1800" kern="1200">
          <a:solidFill>
            <a:schemeClr val="tx1">
              <a:lumMod val="75000"/>
              <a:lumOff val="25000"/>
            </a:schemeClr>
          </a:solidFill>
          <a:latin typeface="+mn-lt"/>
          <a:ea typeface="+mn-ea"/>
          <a:cs typeface="+mn-cs"/>
        </a:defRPr>
      </a:lvl5pPr>
      <a:lvl6pPr marL="1711325" indent="-288925" algn="l" defTabSz="914400" rtl="0" eaLnBrk="1" latinLnBrk="0" hangingPunct="1">
        <a:spcBef>
          <a:spcPct val="20000"/>
        </a:spcBef>
        <a:buFont typeface="Wingdings" pitchFamily="2" charset="2"/>
        <a:buChar char=""/>
        <a:defRPr lang="en-US" sz="1800" kern="1200" dirty="0" smtClean="0">
          <a:solidFill>
            <a:schemeClr val="tx1">
              <a:lumMod val="75000"/>
              <a:lumOff val="25000"/>
            </a:schemeClr>
          </a:solidFill>
          <a:latin typeface="+mn-lt"/>
          <a:ea typeface="+mn-ea"/>
          <a:cs typeface="+mn-cs"/>
        </a:defRPr>
      </a:lvl6pPr>
      <a:lvl7pPr marL="2000250" indent="-288925" algn="l" defTabSz="914400" rtl="0" eaLnBrk="1" latinLnBrk="0" hangingPunct="1">
        <a:spcBef>
          <a:spcPct val="20000"/>
        </a:spcBef>
        <a:buFont typeface="Wingdings" pitchFamily="2" charset="2"/>
        <a:buChar char=""/>
        <a:defRPr lang="en-US" sz="1800" kern="1200" dirty="0" smtClean="0">
          <a:solidFill>
            <a:schemeClr val="tx1">
              <a:lumMod val="75000"/>
              <a:lumOff val="25000"/>
            </a:schemeClr>
          </a:solidFill>
          <a:latin typeface="+mn-lt"/>
          <a:ea typeface="+mn-ea"/>
          <a:cs typeface="+mn-cs"/>
        </a:defRPr>
      </a:lvl7pPr>
      <a:lvl8pPr marL="2290763" indent="-288925" algn="l" defTabSz="914400" rtl="0" eaLnBrk="1" latinLnBrk="0" hangingPunct="1">
        <a:spcBef>
          <a:spcPct val="20000"/>
        </a:spcBef>
        <a:buFont typeface="Wingdings" pitchFamily="2" charset="2"/>
        <a:buChar char=""/>
        <a:defRPr lang="en-US" sz="1800" kern="1200" dirty="0" smtClean="0">
          <a:solidFill>
            <a:schemeClr val="tx1">
              <a:lumMod val="75000"/>
              <a:lumOff val="25000"/>
            </a:schemeClr>
          </a:solidFill>
          <a:latin typeface="+mn-lt"/>
          <a:ea typeface="+mn-ea"/>
          <a:cs typeface="+mn-cs"/>
        </a:defRPr>
      </a:lvl8pPr>
      <a:lvl9pPr marL="2571750" indent="-288925" algn="l" defTabSz="914400" rtl="0" eaLnBrk="1" latinLnBrk="0" hangingPunct="1">
        <a:spcBef>
          <a:spcPct val="20000"/>
        </a:spcBef>
        <a:buFont typeface="Wingdings" pitchFamily="2" charset="2"/>
        <a:buChar char=""/>
        <a:defRPr lang="en-US" sz="1800" kern="1200" dirty="0">
          <a:solidFill>
            <a:schemeClr val="tx1">
              <a:lumMod val="75000"/>
              <a:lumOff val="2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mp.weixin.qq.com" TargetMode="External"/><Relationship Id="rId4" Type="http://schemas.openxmlformats.org/officeDocument/2006/relationships/hyperlink" Target="http://www.cnblogs.com/dragondean/p/5922740.html" TargetMode="External"/><Relationship Id="rId5" Type="http://schemas.openxmlformats.org/officeDocument/2006/relationships/hyperlink" Target="http://www.ruanyifeng.com/blog/2015/07/flex-grammar.html" TargetMode="External"/><Relationship Id="rId6" Type="http://schemas.openxmlformats.org/officeDocument/2006/relationships/hyperlink" Target="http://zh.learnlayout.com/toc.html" TargetMode="External"/><Relationship Id="rId7" Type="http://schemas.openxmlformats.org/officeDocument/2006/relationships/hyperlink" Target="http://www.w3cschool.cn" TargetMode="External"/><Relationship Id="rId8" Type="http://schemas.openxmlformats.org/officeDocument/2006/relationships/hyperlink" Target="http://www.cnblogs.com/zhangzt/archive/2011/04/01/2002213.html" TargetMode="External"/><Relationship Id="rId9" Type="http://schemas.openxmlformats.org/officeDocument/2006/relationships/hyperlink" Target="http://lanchenglv.com/article/2016/1113/wxapp_array_concat_splice.html?utm_source=tuicool&amp;utm_medium=referral" TargetMode="External"/><Relationship Id="rId10" Type="http://schemas.openxmlformats.org/officeDocument/2006/relationships/hyperlink" Target="http://www.jianshu.com/p/becdf94583f2" TargetMode="Externa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zh-CN" altLang="en-US" dirty="0" smtClean="0"/>
              <a:t>微信小程序（技术分享）</a:t>
            </a:r>
            <a:endParaRPr kumimoji="1" lang="zh-CN" altLang="en-US" dirty="0"/>
          </a:p>
        </p:txBody>
      </p:sp>
      <p:sp>
        <p:nvSpPr>
          <p:cNvPr id="3" name="副标题 2"/>
          <p:cNvSpPr>
            <a:spLocks noGrp="1"/>
          </p:cNvSpPr>
          <p:nvPr>
            <p:ph type="subTitle" idx="1"/>
          </p:nvPr>
        </p:nvSpPr>
        <p:spPr/>
        <p:txBody>
          <a:bodyPr/>
          <a:lstStyle/>
          <a:p>
            <a:r>
              <a:rPr kumimoji="1" lang="zh-CN" altLang="en-US" dirty="0" smtClean="0"/>
              <a:t>研发部：</a:t>
            </a:r>
            <a:r>
              <a:rPr kumimoji="1" lang="en-US" altLang="zh-CN" dirty="0" smtClean="0"/>
              <a:t>Rain</a:t>
            </a:r>
            <a:endParaRPr kumimoji="1" lang="zh-CN" altLang="en-US" dirty="0"/>
          </a:p>
        </p:txBody>
      </p:sp>
    </p:spTree>
    <p:extLst>
      <p:ext uri="{BB962C8B-B14F-4D97-AF65-F5344CB8AC3E}">
        <p14:creationId xmlns:p14="http://schemas.microsoft.com/office/powerpoint/2010/main" val="237434620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9024" y="145297"/>
            <a:ext cx="7272339" cy="595473"/>
          </a:xfrm>
        </p:spPr>
        <p:txBody>
          <a:bodyPr/>
          <a:lstStyle/>
          <a:p>
            <a:r>
              <a:rPr lang="en-US" altLang="zh-CN" sz="3200" b="0" dirty="0"/>
              <a:t>WXML</a:t>
            </a:r>
            <a:endParaRPr kumimoji="1" lang="zh-CN" altLang="en-US" sz="3200" b="0" dirty="0"/>
          </a:p>
        </p:txBody>
      </p:sp>
      <p:sp>
        <p:nvSpPr>
          <p:cNvPr id="3" name="内容占位符 2"/>
          <p:cNvSpPr>
            <a:spLocks noGrp="1"/>
          </p:cNvSpPr>
          <p:nvPr>
            <p:ph idx="1"/>
          </p:nvPr>
        </p:nvSpPr>
        <p:spPr>
          <a:xfrm>
            <a:off x="846639" y="1505056"/>
            <a:ext cx="8031315" cy="5091323"/>
          </a:xfrm>
        </p:spPr>
        <p:txBody>
          <a:bodyPr/>
          <a:lstStyle/>
          <a:p>
            <a:pPr marL="0" indent="0">
              <a:buNone/>
            </a:pPr>
            <a:r>
              <a:rPr kumimoji="1" lang="zh-CN" altLang="en-US" dirty="0" smtClean="0"/>
              <a:t>在页面构建过程中：使用</a:t>
            </a:r>
            <a:r>
              <a:rPr kumimoji="1" lang="zh-CN" altLang="en-US" dirty="0" smtClean="0">
                <a:solidFill>
                  <a:srgbClr val="FF0000"/>
                </a:solidFill>
              </a:rPr>
              <a:t>数据绑定，条件渲染，列表渲染，模板，事件，引用</a:t>
            </a:r>
            <a:r>
              <a:rPr kumimoji="1" lang="en-US" altLang="zh-CN" dirty="0" smtClean="0">
                <a:solidFill>
                  <a:srgbClr val="FF0000"/>
                </a:solidFill>
              </a:rPr>
              <a:t>&lt;</a:t>
            </a:r>
            <a:r>
              <a:rPr lang="en-US" altLang="zh-CN" dirty="0" smtClean="0"/>
              <a:t>import/</a:t>
            </a:r>
            <a:r>
              <a:rPr lang="en-US" altLang="zh-CN" dirty="0"/>
              <a:t>include</a:t>
            </a:r>
            <a:r>
              <a:rPr kumimoji="1" lang="en-US" altLang="zh-CN" dirty="0" smtClean="0">
                <a:solidFill>
                  <a:srgbClr val="FF0000"/>
                </a:solidFill>
              </a:rPr>
              <a:t>&gt;</a:t>
            </a:r>
            <a:r>
              <a:rPr kumimoji="1" lang="zh-CN" altLang="en-US" dirty="0" smtClean="0"/>
              <a:t>方法可以快速构建页面及实现与逻辑层的交互！</a:t>
            </a:r>
            <a:endParaRPr kumimoji="1" lang="zh-CN" altLang="en-US" dirty="0"/>
          </a:p>
        </p:txBody>
      </p:sp>
    </p:spTree>
    <p:extLst>
      <p:ext uri="{BB962C8B-B14F-4D97-AF65-F5344CB8AC3E}">
        <p14:creationId xmlns:p14="http://schemas.microsoft.com/office/powerpoint/2010/main" val="60595459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9024" y="110022"/>
            <a:ext cx="7272339" cy="524923"/>
          </a:xfrm>
        </p:spPr>
        <p:txBody>
          <a:bodyPr/>
          <a:lstStyle/>
          <a:p>
            <a:r>
              <a:rPr kumimoji="1" lang="zh-CN" altLang="en-US" sz="3200" dirty="0" smtClean="0"/>
              <a:t>数据绑定与列表渲染</a:t>
            </a:r>
            <a:endParaRPr kumimoji="1" lang="zh-CN" altLang="en-US" sz="3200" dirty="0"/>
          </a:p>
        </p:txBody>
      </p:sp>
      <p:pic>
        <p:nvPicPr>
          <p:cNvPr id="4" name="内容占位符 3" descr="Snip20161123_45.png"/>
          <p:cNvPicPr>
            <a:picLocks noGrp="1" noChangeAspect="1"/>
          </p:cNvPicPr>
          <p:nvPr>
            <p:ph idx="1"/>
          </p:nvPr>
        </p:nvPicPr>
        <p:blipFill>
          <a:blip r:embed="rId2">
            <a:extLst>
              <a:ext uri="{28A0092B-C50C-407E-A947-70E740481C1C}">
                <a14:useLocalDpi xmlns:a14="http://schemas.microsoft.com/office/drawing/2010/main" val="0"/>
              </a:ext>
            </a:extLst>
          </a:blip>
          <a:srcRect l="-45800" r="-45800"/>
          <a:stretch>
            <a:fillRect/>
          </a:stretch>
        </p:blipFill>
        <p:spPr>
          <a:xfrm>
            <a:off x="1089025" y="822325"/>
            <a:ext cx="7766050" cy="5668963"/>
          </a:xfrm>
        </p:spPr>
      </p:pic>
      <p:pic>
        <p:nvPicPr>
          <p:cNvPr id="5" name="图片 4" descr="Snip20161123_4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014" y="1857804"/>
            <a:ext cx="8082735" cy="3606272"/>
          </a:xfrm>
          <a:prstGeom prst="rect">
            <a:avLst/>
          </a:prstGeom>
        </p:spPr>
      </p:pic>
      <p:pic>
        <p:nvPicPr>
          <p:cNvPr id="6" name="图片 5" descr="Snip20161123_4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014" y="1399231"/>
            <a:ext cx="8133713" cy="4619053"/>
          </a:xfrm>
          <a:prstGeom prst="rect">
            <a:avLst/>
          </a:prstGeom>
        </p:spPr>
      </p:pic>
    </p:spTree>
    <p:extLst>
      <p:ext uri="{BB962C8B-B14F-4D97-AF65-F5344CB8AC3E}">
        <p14:creationId xmlns:p14="http://schemas.microsoft.com/office/powerpoint/2010/main" val="17726150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4"/>
                                        </p:tgtEl>
                                        <p:attrNameLst>
                                          <p:attrName>ppt_x</p:attrName>
                                        </p:attrNameLst>
                                      </p:cBhvr>
                                      <p:tavLst>
                                        <p:tav tm="0">
                                          <p:val>
                                            <p:strVal val="ppt_x"/>
                                          </p:val>
                                        </p:tav>
                                        <p:tav tm="100000">
                                          <p:val>
                                            <p:strVal val="ppt_x"/>
                                          </p:val>
                                        </p:tav>
                                      </p:tavLst>
                                    </p:anim>
                                    <p:anim calcmode="lin" valueType="num">
                                      <p:cBhvr additive="base">
                                        <p:cTn id="7" dur="500"/>
                                        <p:tgtEl>
                                          <p:spTgt spid="4"/>
                                        </p:tgtEl>
                                        <p:attrNameLst>
                                          <p:attrName>ppt_y</p:attrName>
                                        </p:attrNameLst>
                                      </p:cBhvr>
                                      <p:tavLst>
                                        <p:tav tm="0">
                                          <p:val>
                                            <p:strVal val="ppt_y"/>
                                          </p:val>
                                        </p:tav>
                                        <p:tav tm="100000">
                                          <p:val>
                                            <p:strVal val="1+ppt_h/2"/>
                                          </p:val>
                                        </p:tav>
                                      </p:tavLst>
                                    </p:anim>
                                    <p:set>
                                      <p:cBhvr>
                                        <p:cTn id="8" dur="1" fill="hold">
                                          <p:stCondLst>
                                            <p:cond delay="499"/>
                                          </p:stCondLst>
                                        </p:cTn>
                                        <p:tgtEl>
                                          <p:spTgt spid="4"/>
                                        </p:tgtEl>
                                        <p:attrNameLst>
                                          <p:attrName>style.visibility</p:attrName>
                                        </p:attrNameLst>
                                      </p:cBhvr>
                                      <p:to>
                                        <p:strVal val="hidden"/>
                                      </p:to>
                                    </p:set>
                                  </p:childTnLst>
                                </p:cTn>
                              </p:par>
                              <p:par>
                                <p:cTn id="9" presetID="6" presetClass="entr" presetSubtype="16"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ircle(in)">
                                      <p:cBhvr>
                                        <p:cTn id="11" dur="20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xit" presetSubtype="4" fill="hold" nodeType="clickEffect">
                                  <p:stCondLst>
                                    <p:cond delay="0"/>
                                  </p:stCondLst>
                                  <p:childTnLst>
                                    <p:anim calcmode="lin" valueType="num">
                                      <p:cBhvr additive="base">
                                        <p:cTn id="15" dur="500"/>
                                        <p:tgtEl>
                                          <p:spTgt spid="5"/>
                                        </p:tgtEl>
                                        <p:attrNameLst>
                                          <p:attrName>ppt_x</p:attrName>
                                        </p:attrNameLst>
                                      </p:cBhvr>
                                      <p:tavLst>
                                        <p:tav tm="0">
                                          <p:val>
                                            <p:strVal val="ppt_x"/>
                                          </p:val>
                                        </p:tav>
                                        <p:tav tm="100000">
                                          <p:val>
                                            <p:strVal val="ppt_x"/>
                                          </p:val>
                                        </p:tav>
                                      </p:tavLst>
                                    </p:anim>
                                    <p:anim calcmode="lin" valueType="num">
                                      <p:cBhvr additive="base">
                                        <p:cTn id="16" dur="500"/>
                                        <p:tgtEl>
                                          <p:spTgt spid="5"/>
                                        </p:tgtEl>
                                        <p:attrNameLst>
                                          <p:attrName>ppt_y</p:attrName>
                                        </p:attrNameLst>
                                      </p:cBhvr>
                                      <p:tavLst>
                                        <p:tav tm="0">
                                          <p:val>
                                            <p:strVal val="ppt_y"/>
                                          </p:val>
                                        </p:tav>
                                        <p:tav tm="100000">
                                          <p:val>
                                            <p:strVal val="1+ppt_h/2"/>
                                          </p:val>
                                        </p:tav>
                                      </p:tavLst>
                                    </p:anim>
                                    <p:set>
                                      <p:cBhvr>
                                        <p:cTn id="17" dur="1" fill="hold">
                                          <p:stCondLst>
                                            <p:cond delay="499"/>
                                          </p:stCondLst>
                                        </p:cTn>
                                        <p:tgtEl>
                                          <p:spTgt spid="5"/>
                                        </p:tgtEl>
                                        <p:attrNameLst>
                                          <p:attrName>style.visibility</p:attrName>
                                        </p:attrNameLst>
                                      </p:cBhvr>
                                      <p:to>
                                        <p:strVal val="hidden"/>
                                      </p:to>
                                    </p:set>
                                  </p:childTnLst>
                                </p:cTn>
                              </p:par>
                              <p:par>
                                <p:cTn id="18" presetID="6" presetClass="entr" presetSubtype="16"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circle(in)">
                                      <p:cBhvr>
                                        <p:cTn id="2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9024" y="168814"/>
            <a:ext cx="7272339" cy="689540"/>
          </a:xfrm>
        </p:spPr>
        <p:txBody>
          <a:bodyPr/>
          <a:lstStyle/>
          <a:p>
            <a:r>
              <a:rPr kumimoji="1" lang="zh-CN" altLang="en-US" sz="3200" dirty="0" smtClean="0"/>
              <a:t>事件</a:t>
            </a:r>
            <a:endParaRPr kumimoji="1" lang="zh-CN" altLang="en-US" sz="3200" dirty="0"/>
          </a:p>
        </p:txBody>
      </p:sp>
      <p:sp>
        <p:nvSpPr>
          <p:cNvPr id="3" name="内容占位符 2"/>
          <p:cNvSpPr>
            <a:spLocks noGrp="1"/>
          </p:cNvSpPr>
          <p:nvPr>
            <p:ph idx="1"/>
          </p:nvPr>
        </p:nvSpPr>
        <p:spPr>
          <a:xfrm>
            <a:off x="1089024" y="884764"/>
            <a:ext cx="7788931" cy="5711615"/>
          </a:xfrm>
        </p:spPr>
        <p:txBody>
          <a:bodyPr>
            <a:normAutofit fontScale="92500" lnSpcReduction="20000"/>
          </a:bodyPr>
          <a:lstStyle/>
          <a:p>
            <a:pPr marL="0" indent="0">
              <a:buNone/>
            </a:pPr>
            <a:r>
              <a:rPr kumimoji="1" lang="zh-CN" altLang="en-US" dirty="0" smtClean="0"/>
              <a:t>事件：将用户的</a:t>
            </a:r>
            <a:r>
              <a:rPr kumimoji="1" lang="zh-CN" altLang="en-US" b="1" dirty="0" smtClean="0">
                <a:solidFill>
                  <a:srgbClr val="FF0000"/>
                </a:solidFill>
              </a:rPr>
              <a:t>操作</a:t>
            </a:r>
            <a:r>
              <a:rPr kumimoji="1" lang="zh-CN" altLang="en-US" dirty="0" smtClean="0"/>
              <a:t>及</a:t>
            </a:r>
            <a:r>
              <a:rPr kumimoji="1" lang="zh-CN" altLang="en-US" b="1" dirty="0" smtClean="0">
                <a:solidFill>
                  <a:srgbClr val="FF0000"/>
                </a:solidFill>
              </a:rPr>
              <a:t>相关信息</a:t>
            </a:r>
            <a:r>
              <a:rPr kumimoji="1" lang="zh-CN" altLang="en-US" dirty="0" smtClean="0"/>
              <a:t>反馈到逻辑层处理！</a:t>
            </a:r>
            <a:endParaRPr kumimoji="1" lang="en-US" altLang="zh-CN" dirty="0" smtClean="0"/>
          </a:p>
          <a:p>
            <a:pPr marL="0" indent="0">
              <a:buNone/>
            </a:pPr>
            <a:r>
              <a:rPr kumimoji="1" lang="zh-CN" altLang="en-US" dirty="0" smtClean="0"/>
              <a:t>事件分类</a:t>
            </a:r>
            <a:r>
              <a:rPr kumimoji="1" lang="en-US" altLang="zh-CN" dirty="0" smtClean="0">
                <a:sym typeface="Wingdings"/>
              </a:rPr>
              <a:t>:(</a:t>
            </a:r>
            <a:r>
              <a:rPr kumimoji="1" lang="en-US" altLang="en-US" dirty="0" err="1" smtClean="0">
                <a:sym typeface="Wingdings"/>
              </a:rPr>
              <a:t>iOS</a:t>
            </a:r>
            <a:r>
              <a:rPr kumimoji="1" lang="zh-CN" altLang="en-US" dirty="0" smtClean="0">
                <a:sym typeface="Wingdings"/>
              </a:rPr>
              <a:t>有七大手势操作</a:t>
            </a:r>
            <a:r>
              <a:rPr kumimoji="1" lang="en-US" altLang="zh-CN" dirty="0" smtClean="0">
                <a:sym typeface="Wingdings"/>
              </a:rPr>
              <a:t>+touch</a:t>
            </a:r>
            <a:r>
              <a:rPr kumimoji="1" lang="zh-CN" altLang="en-US" dirty="0" smtClean="0">
                <a:sym typeface="Wingdings"/>
              </a:rPr>
              <a:t>操作</a:t>
            </a:r>
            <a:r>
              <a:rPr kumimoji="1" lang="en-US" altLang="zh-CN" dirty="0" smtClean="0">
                <a:sym typeface="Wingdings"/>
              </a:rPr>
              <a:t>+</a:t>
            </a:r>
            <a:r>
              <a:rPr kumimoji="1" lang="en-US" altLang="en-US" dirty="0" smtClean="0">
                <a:sym typeface="Wingdings"/>
              </a:rPr>
              <a:t>控件</a:t>
            </a:r>
            <a:r>
              <a:rPr kumimoji="1" lang="zh-CN" altLang="en-US" dirty="0" smtClean="0">
                <a:sym typeface="Wingdings"/>
              </a:rPr>
              <a:t>操作</a:t>
            </a:r>
            <a:r>
              <a:rPr kumimoji="1" lang="en-US" altLang="zh-CN" dirty="0" smtClean="0">
                <a:sym typeface="Wingdings"/>
              </a:rPr>
              <a:t>)</a:t>
            </a:r>
            <a:endParaRPr kumimoji="1" lang="en-US" altLang="zh-CN" dirty="0" smtClean="0"/>
          </a:p>
          <a:p>
            <a:pPr marL="0" indent="0">
              <a:buNone/>
            </a:pPr>
            <a:r>
              <a:rPr kumimoji="1" lang="zh-CN" altLang="zh-CN" dirty="0" smtClean="0"/>
              <a:t>1</a:t>
            </a:r>
            <a:r>
              <a:rPr kumimoji="1" lang="en-US" altLang="zh-CN" dirty="0" smtClean="0"/>
              <a:t>&gt;</a:t>
            </a:r>
            <a:r>
              <a:rPr lang="zh-CN" altLang="en-US" dirty="0"/>
              <a:t>冒泡事件：当一个组件上的事件被触发后，该事件会向父节点传递</a:t>
            </a:r>
            <a:r>
              <a:rPr lang="zh-CN" altLang="en-US" dirty="0" smtClean="0"/>
              <a:t>。</a:t>
            </a:r>
            <a:r>
              <a:rPr lang="en-US" altLang="zh-CN" dirty="0" smtClean="0"/>
              <a:t>&lt;</a:t>
            </a:r>
            <a:r>
              <a:rPr lang="en-US" altLang="zh-CN" dirty="0" err="1" smtClean="0"/>
              <a:t>touch+tap+longTap</a:t>
            </a:r>
            <a:r>
              <a:rPr lang="en-US" altLang="zh-CN" dirty="0" smtClean="0"/>
              <a:t>&gt;</a:t>
            </a:r>
          </a:p>
          <a:p>
            <a:pPr marL="0" indent="0">
              <a:buNone/>
            </a:pPr>
            <a:r>
              <a:rPr kumimoji="1" lang="zh-CN" altLang="zh-CN" dirty="0" smtClean="0"/>
              <a:t>2</a:t>
            </a:r>
            <a:r>
              <a:rPr kumimoji="1" lang="en-US" altLang="zh-CN" dirty="0" smtClean="0"/>
              <a:t>&gt;</a:t>
            </a:r>
            <a:r>
              <a:rPr lang="zh-CN" altLang="en-US" dirty="0"/>
              <a:t>非冒泡事件：当一个组件上的事件被触发后，该事件不会向父节点传递</a:t>
            </a:r>
            <a:r>
              <a:rPr lang="zh-CN" altLang="en-US" dirty="0" smtClean="0"/>
              <a:t>。</a:t>
            </a:r>
            <a:r>
              <a:rPr lang="en-US" altLang="zh-CN" dirty="0" smtClean="0"/>
              <a:t>&lt;form </a:t>
            </a:r>
            <a:r>
              <a:rPr lang="zh-CN" altLang="en-US" dirty="0" smtClean="0"/>
              <a:t>标签的</a:t>
            </a:r>
            <a:r>
              <a:rPr lang="en-US" altLang="zh-CN" dirty="0" smtClean="0"/>
              <a:t> </a:t>
            </a:r>
            <a:r>
              <a:rPr lang="en-US" altLang="zh-CN" dirty="0" err="1" smtClean="0"/>
              <a:t>submit</a:t>
            </a:r>
            <a:r>
              <a:rPr lang="en-US" altLang="en-US" dirty="0" err="1" smtClean="0"/>
              <a:t>事件</a:t>
            </a:r>
            <a:r>
              <a:rPr lang="zh-CN" altLang="en-US" dirty="0" smtClean="0"/>
              <a:t> </a:t>
            </a:r>
            <a:r>
              <a:rPr lang="en-US" altLang="zh-CN" dirty="0" smtClean="0"/>
              <a:t>&gt;</a:t>
            </a:r>
            <a:r>
              <a:rPr lang="zh-CN" altLang="en-US" dirty="0" smtClean="0"/>
              <a:t> ，</a:t>
            </a:r>
            <a:r>
              <a:rPr lang="en-US" altLang="zh-CN" dirty="0" smtClean="0"/>
              <a:t>&lt;</a:t>
            </a:r>
            <a:r>
              <a:rPr lang="en-US" altLang="zh-CN" b="1" dirty="0" smtClean="0"/>
              <a:t>input </a:t>
            </a:r>
            <a:r>
              <a:rPr lang="zh-CN" altLang="en-US" b="1" dirty="0" smtClean="0"/>
              <a:t>标签的</a:t>
            </a:r>
            <a:r>
              <a:rPr lang="en-US" altLang="zh-CN" b="1" dirty="0" smtClean="0"/>
              <a:t>input</a:t>
            </a:r>
            <a:r>
              <a:rPr lang="zh-CN" altLang="en-US" b="1" dirty="0" smtClean="0"/>
              <a:t>事件</a:t>
            </a:r>
            <a:r>
              <a:rPr lang="en-US" altLang="zh-CN" dirty="0" smtClean="0"/>
              <a:t>&gt;</a:t>
            </a:r>
            <a:r>
              <a:rPr lang="zh-CN" altLang="en-US" dirty="0" smtClean="0"/>
              <a:t>，</a:t>
            </a:r>
            <a:r>
              <a:rPr lang="en-US" altLang="zh-CN" dirty="0" smtClean="0"/>
              <a:t>&lt;</a:t>
            </a:r>
            <a:r>
              <a:rPr lang="en-US" altLang="zh-CN" b="1" dirty="0" smtClean="0"/>
              <a:t>scroll</a:t>
            </a:r>
            <a:r>
              <a:rPr lang="zh-CN" altLang="en-US" b="1" dirty="0" smtClean="0"/>
              <a:t>标签的</a:t>
            </a:r>
            <a:r>
              <a:rPr lang="en-US" altLang="zh-CN" b="1" dirty="0" smtClean="0"/>
              <a:t>scroll</a:t>
            </a:r>
            <a:r>
              <a:rPr lang="zh-CN" altLang="en-US" b="1" dirty="0" smtClean="0"/>
              <a:t>事件</a:t>
            </a:r>
            <a:r>
              <a:rPr lang="en-US" altLang="zh-CN" dirty="0" smtClean="0"/>
              <a:t>&gt;</a:t>
            </a:r>
            <a:endParaRPr kumimoji="1" lang="en-US" altLang="zh-CN" dirty="0" smtClean="0"/>
          </a:p>
          <a:p>
            <a:pPr marL="0" indent="0">
              <a:buNone/>
            </a:pPr>
            <a:r>
              <a:rPr kumimoji="1" lang="zh-CN" altLang="en-US" dirty="0" smtClean="0"/>
              <a:t>事件实现</a:t>
            </a:r>
            <a:r>
              <a:rPr kumimoji="1" lang="zh-CN" altLang="en-US" dirty="0"/>
              <a:t>方式</a:t>
            </a:r>
            <a:r>
              <a:rPr kumimoji="1" lang="zh-CN" altLang="en-US" dirty="0" smtClean="0"/>
              <a:t>：事件绑定</a:t>
            </a:r>
            <a:endParaRPr kumimoji="1" lang="en-US" altLang="zh-CN" dirty="0" smtClean="0"/>
          </a:p>
          <a:p>
            <a:pPr marL="0" indent="0">
              <a:buNone/>
            </a:pPr>
            <a:r>
              <a:rPr kumimoji="1" lang="en-US" altLang="zh-CN" dirty="0" smtClean="0"/>
              <a:t>1&gt; </a:t>
            </a:r>
            <a:r>
              <a:rPr lang="en-US" altLang="zh-CN" dirty="0" smtClean="0"/>
              <a:t>bind *  :</a:t>
            </a:r>
            <a:r>
              <a:rPr lang="zh-CN" altLang="en-US" dirty="0"/>
              <a:t>不会阻止冒泡事件向上冒</a:t>
            </a:r>
            <a:r>
              <a:rPr lang="zh-CN" altLang="en-US" dirty="0" smtClean="0"/>
              <a:t>泡</a:t>
            </a:r>
            <a:endParaRPr lang="en-US" altLang="zh-CN" dirty="0" smtClean="0"/>
          </a:p>
          <a:p>
            <a:pPr marL="0" indent="0">
              <a:buNone/>
            </a:pPr>
            <a:r>
              <a:rPr kumimoji="1" lang="zh-CN" altLang="zh-CN" dirty="0" smtClean="0"/>
              <a:t>2</a:t>
            </a:r>
            <a:r>
              <a:rPr kumimoji="1" lang="en-US" altLang="zh-CN" dirty="0" smtClean="0"/>
              <a:t>&gt; </a:t>
            </a:r>
            <a:r>
              <a:rPr lang="en-US" altLang="zh-CN" dirty="0" smtClean="0"/>
              <a:t>catch* :</a:t>
            </a:r>
            <a:r>
              <a:rPr lang="zh-CN" altLang="en-US" dirty="0" smtClean="0"/>
              <a:t>阻止</a:t>
            </a:r>
            <a:r>
              <a:rPr lang="en-US" altLang="zh-CN" dirty="0" smtClean="0"/>
              <a:t> </a:t>
            </a:r>
            <a:r>
              <a:rPr lang="is-IS" altLang="zh-CN" dirty="0" smtClean="0"/>
              <a:t>… </a:t>
            </a:r>
            <a:endParaRPr kumimoji="1" lang="en-US" altLang="zh-CN" dirty="0" smtClean="0"/>
          </a:p>
          <a:p>
            <a:pPr marL="0" indent="0">
              <a:buNone/>
            </a:pPr>
            <a:endParaRPr kumimoji="1" lang="en-US" altLang="zh-CN" dirty="0"/>
          </a:p>
          <a:p>
            <a:pPr marL="0" indent="0">
              <a:buNone/>
            </a:pPr>
            <a:r>
              <a:rPr kumimoji="1" lang="en-US" altLang="zh-CN" dirty="0" smtClean="0"/>
              <a:t> </a:t>
            </a:r>
            <a:endParaRPr kumimoji="1" lang="zh-CN" altLang="en-US" dirty="0"/>
          </a:p>
        </p:txBody>
      </p:sp>
      <p:pic>
        <p:nvPicPr>
          <p:cNvPr id="4" name="图片 3" descr="Snip20161124_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945" y="858353"/>
            <a:ext cx="8395248" cy="5637039"/>
          </a:xfrm>
          <a:prstGeom prst="rect">
            <a:avLst/>
          </a:prstGeom>
        </p:spPr>
      </p:pic>
    </p:spTree>
    <p:extLst>
      <p:ext uri="{BB962C8B-B14F-4D97-AF65-F5344CB8AC3E}">
        <p14:creationId xmlns:p14="http://schemas.microsoft.com/office/powerpoint/2010/main" val="26272918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9024" y="274638"/>
            <a:ext cx="7272339" cy="618990"/>
          </a:xfrm>
        </p:spPr>
        <p:txBody>
          <a:bodyPr/>
          <a:lstStyle/>
          <a:p>
            <a:r>
              <a:rPr kumimoji="1" lang="zh-CN" altLang="en-US" sz="3200" b="0" dirty="0" smtClean="0"/>
              <a:t>条件渲染、模板、引用</a:t>
            </a:r>
            <a:endParaRPr kumimoji="1" lang="zh-CN" altLang="en-US" sz="3200" b="0" dirty="0"/>
          </a:p>
        </p:txBody>
      </p:sp>
      <p:sp>
        <p:nvSpPr>
          <p:cNvPr id="3" name="内容占位符 2"/>
          <p:cNvSpPr>
            <a:spLocks noGrp="1"/>
          </p:cNvSpPr>
          <p:nvPr>
            <p:ph idx="1"/>
          </p:nvPr>
        </p:nvSpPr>
        <p:spPr>
          <a:xfrm>
            <a:off x="952470" y="999452"/>
            <a:ext cx="7925486" cy="5632202"/>
          </a:xfrm>
        </p:spPr>
        <p:txBody>
          <a:bodyPr/>
          <a:lstStyle/>
          <a:p>
            <a:pPr marL="0" indent="0">
              <a:buNone/>
            </a:pPr>
            <a:r>
              <a:rPr lang="en-US" altLang="zh-CN" dirty="0" smtClean="0"/>
              <a:t>1&gt; </a:t>
            </a:r>
            <a:r>
              <a:rPr lang="zh-CN" altLang="en-US" dirty="0" smtClean="0"/>
              <a:t>在框架中</a:t>
            </a:r>
            <a:r>
              <a:rPr lang="zh-CN" altLang="en-US" dirty="0"/>
              <a:t>，我们用 </a:t>
            </a:r>
            <a:r>
              <a:rPr lang="en-US" altLang="zh-CN" dirty="0" err="1"/>
              <a:t>wx:if</a:t>
            </a:r>
            <a:r>
              <a:rPr lang="en-US" altLang="zh-CN" dirty="0"/>
              <a:t>="{{condition}}"</a:t>
            </a:r>
            <a:r>
              <a:rPr lang="zh-CN" altLang="en-US" dirty="0"/>
              <a:t> 来判断是否需要渲染该代码块</a:t>
            </a:r>
            <a:r>
              <a:rPr lang="zh-CN" altLang="en-US" dirty="0" smtClean="0"/>
              <a:t>：</a:t>
            </a:r>
            <a:endParaRPr lang="en-US" altLang="zh-CN" dirty="0" smtClean="0"/>
          </a:p>
          <a:p>
            <a:pPr marL="0" indent="0">
              <a:buNone/>
            </a:pPr>
            <a:endParaRPr kumimoji="1" lang="en-US" altLang="zh-CN" dirty="0" smtClean="0"/>
          </a:p>
          <a:p>
            <a:pPr marL="0" indent="0">
              <a:buNone/>
            </a:pPr>
            <a:endParaRPr kumimoji="1" lang="en-US" altLang="zh-CN" dirty="0"/>
          </a:p>
          <a:p>
            <a:pPr marL="0" indent="0">
              <a:buNone/>
            </a:pPr>
            <a:r>
              <a:rPr kumimoji="1" lang="en-US" altLang="zh-CN" dirty="0" smtClean="0"/>
              <a:t>2&gt; </a:t>
            </a:r>
            <a:r>
              <a:rPr lang="en-US" altLang="zh-CN" dirty="0"/>
              <a:t>WXML</a:t>
            </a:r>
            <a:r>
              <a:rPr lang="zh-CN" altLang="en-US" dirty="0"/>
              <a:t>提供模板（</a:t>
            </a:r>
            <a:r>
              <a:rPr lang="en-US" altLang="zh-CN" dirty="0"/>
              <a:t>template</a:t>
            </a:r>
            <a:r>
              <a:rPr lang="zh-CN" altLang="en-US" dirty="0"/>
              <a:t>），可以在模板中定义代码片段，然后在不同的地方调用</a:t>
            </a:r>
            <a:r>
              <a:rPr lang="zh-CN" altLang="en-US" dirty="0" smtClean="0"/>
              <a:t>。</a:t>
            </a:r>
            <a:r>
              <a:rPr lang="en-US" altLang="zh-CN" dirty="0" smtClean="0"/>
              <a:t>(</a:t>
            </a:r>
            <a:r>
              <a:rPr lang="zh-CN" altLang="en-US" dirty="0" smtClean="0">
                <a:solidFill>
                  <a:srgbClr val="FF0000"/>
                </a:solidFill>
              </a:rPr>
              <a:t>封装</a:t>
            </a:r>
            <a:r>
              <a:rPr lang="en-US" altLang="zh-CN" dirty="0" smtClean="0"/>
              <a:t>)</a:t>
            </a:r>
          </a:p>
          <a:p>
            <a:pPr marL="0" indent="0">
              <a:buNone/>
            </a:pPr>
            <a:r>
              <a:rPr kumimoji="1" lang="zh-CN" altLang="zh-CN" dirty="0" smtClean="0"/>
              <a:t>3</a:t>
            </a:r>
            <a:r>
              <a:rPr kumimoji="1" lang="en-US" altLang="zh-CN" dirty="0" smtClean="0"/>
              <a:t>&gt; </a:t>
            </a:r>
            <a:r>
              <a:rPr kumimoji="1" lang="en-US" altLang="en-US" dirty="0" smtClean="0"/>
              <a:t>引用</a:t>
            </a:r>
            <a:r>
              <a:rPr kumimoji="1" lang="zh-CN" altLang="en-US" dirty="0" smtClean="0"/>
              <a:t>文件</a:t>
            </a:r>
            <a:endParaRPr kumimoji="1" lang="en-US" altLang="zh-CN" dirty="0" smtClean="0"/>
          </a:p>
          <a:p>
            <a:pPr marL="0" indent="0">
              <a:buNone/>
            </a:pPr>
            <a:r>
              <a:rPr lang="en-US" altLang="zh-CN" dirty="0" smtClean="0"/>
              <a:t>     &lt;</a:t>
            </a:r>
            <a:r>
              <a:rPr lang="en-US" altLang="zh-CN" dirty="0"/>
              <a:t>import </a:t>
            </a:r>
            <a:r>
              <a:rPr lang="en-US" altLang="zh-CN" dirty="0" err="1"/>
              <a:t>src</a:t>
            </a:r>
            <a:r>
              <a:rPr lang="en-US" altLang="zh-CN" dirty="0"/>
              <a:t>="</a:t>
            </a:r>
            <a:r>
              <a:rPr lang="en-US" altLang="zh-CN" dirty="0" err="1"/>
              <a:t>item.wxml</a:t>
            </a:r>
            <a:r>
              <a:rPr lang="en-US" altLang="zh-CN" dirty="0"/>
              <a:t>"/</a:t>
            </a:r>
            <a:r>
              <a:rPr lang="en-US" altLang="zh-CN" dirty="0" smtClean="0"/>
              <a:t>&gt;</a:t>
            </a:r>
          </a:p>
          <a:p>
            <a:pPr marL="0" indent="0">
              <a:buNone/>
            </a:pPr>
            <a:r>
              <a:rPr lang="en-US" altLang="zh-CN" dirty="0"/>
              <a:t> </a:t>
            </a:r>
            <a:r>
              <a:rPr lang="en-US" altLang="zh-CN" dirty="0" smtClean="0"/>
              <a:t>    &lt;</a:t>
            </a:r>
            <a:r>
              <a:rPr lang="en-US" altLang="zh-CN" dirty="0"/>
              <a:t>include </a:t>
            </a:r>
            <a:r>
              <a:rPr lang="en-US" altLang="zh-CN" dirty="0" err="1"/>
              <a:t>src</a:t>
            </a:r>
            <a:r>
              <a:rPr lang="en-US" altLang="zh-CN" dirty="0"/>
              <a:t>="</a:t>
            </a:r>
            <a:r>
              <a:rPr lang="en-US" altLang="zh-CN" dirty="0" err="1"/>
              <a:t>header.wxml</a:t>
            </a:r>
            <a:r>
              <a:rPr lang="en-US" altLang="zh-CN" dirty="0"/>
              <a:t>"/&gt;</a:t>
            </a:r>
            <a:endParaRPr kumimoji="1" lang="zh-CN" altLang="en-US" dirty="0"/>
          </a:p>
        </p:txBody>
      </p:sp>
      <p:pic>
        <p:nvPicPr>
          <p:cNvPr id="4" name="图片 3" descr="Snip20161124_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783" y="1860306"/>
            <a:ext cx="7643273" cy="1119109"/>
          </a:xfrm>
          <a:prstGeom prst="rect">
            <a:avLst/>
          </a:prstGeom>
        </p:spPr>
      </p:pic>
    </p:spTree>
    <p:extLst>
      <p:ext uri="{BB962C8B-B14F-4D97-AF65-F5344CB8AC3E}">
        <p14:creationId xmlns:p14="http://schemas.microsoft.com/office/powerpoint/2010/main" val="35526623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9024" y="274638"/>
            <a:ext cx="7272339" cy="630748"/>
          </a:xfrm>
        </p:spPr>
        <p:txBody>
          <a:bodyPr/>
          <a:lstStyle/>
          <a:p>
            <a:r>
              <a:rPr kumimoji="1" lang="zh-CN" altLang="en-US" sz="3200" b="0" dirty="0" smtClean="0"/>
              <a:t>组件</a:t>
            </a:r>
            <a:endParaRPr kumimoji="1" lang="zh-CN" altLang="en-US" sz="3200" b="0" dirty="0"/>
          </a:p>
        </p:txBody>
      </p:sp>
      <p:pic>
        <p:nvPicPr>
          <p:cNvPr id="4" name="内容占位符 3" descr="Snip20161124_12.png"/>
          <p:cNvPicPr>
            <a:picLocks noGrp="1" noChangeAspect="1"/>
          </p:cNvPicPr>
          <p:nvPr>
            <p:ph idx="1"/>
          </p:nvPr>
        </p:nvPicPr>
        <p:blipFill>
          <a:blip r:embed="rId2">
            <a:extLst>
              <a:ext uri="{28A0092B-C50C-407E-A947-70E740481C1C}">
                <a14:useLocalDpi xmlns:a14="http://schemas.microsoft.com/office/drawing/2010/main" val="0"/>
              </a:ext>
            </a:extLst>
          </a:blip>
          <a:srcRect l="-35236" r="-35236"/>
          <a:stretch>
            <a:fillRect/>
          </a:stretch>
        </p:blipFill>
        <p:spPr>
          <a:xfrm>
            <a:off x="976313" y="904875"/>
            <a:ext cx="7889875" cy="5762625"/>
          </a:xfrm>
        </p:spPr>
      </p:pic>
      <p:pic>
        <p:nvPicPr>
          <p:cNvPr id="6" name="图片 5" descr="Snip20161124_1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5769" y="905387"/>
            <a:ext cx="2818530" cy="5762114"/>
          </a:xfrm>
          <a:prstGeom prst="rect">
            <a:avLst/>
          </a:prstGeom>
        </p:spPr>
      </p:pic>
    </p:spTree>
    <p:extLst>
      <p:ext uri="{BB962C8B-B14F-4D97-AF65-F5344CB8AC3E}">
        <p14:creationId xmlns:p14="http://schemas.microsoft.com/office/powerpoint/2010/main" val="38429196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4"/>
                                        </p:tgtEl>
                                        <p:attrNameLst>
                                          <p:attrName>ppt_x</p:attrName>
                                        </p:attrNameLst>
                                      </p:cBhvr>
                                      <p:tavLst>
                                        <p:tav tm="0">
                                          <p:val>
                                            <p:strVal val="ppt_x"/>
                                          </p:val>
                                        </p:tav>
                                        <p:tav tm="100000">
                                          <p:val>
                                            <p:strVal val="ppt_x"/>
                                          </p:val>
                                        </p:tav>
                                      </p:tavLst>
                                    </p:anim>
                                    <p:anim calcmode="lin" valueType="num">
                                      <p:cBhvr additive="base">
                                        <p:cTn id="7" dur="500"/>
                                        <p:tgtEl>
                                          <p:spTgt spid="4"/>
                                        </p:tgtEl>
                                        <p:attrNameLst>
                                          <p:attrName>ppt_y</p:attrName>
                                        </p:attrNameLst>
                                      </p:cBhvr>
                                      <p:tavLst>
                                        <p:tav tm="0">
                                          <p:val>
                                            <p:strVal val="ppt_y"/>
                                          </p:val>
                                        </p:tav>
                                        <p:tav tm="100000">
                                          <p:val>
                                            <p:strVal val="1+ppt_h/2"/>
                                          </p:val>
                                        </p:tav>
                                      </p:tavLst>
                                    </p:anim>
                                    <p:set>
                                      <p:cBhvr>
                                        <p:cTn id="8" dur="1" fill="hold">
                                          <p:stCondLst>
                                            <p:cond delay="499"/>
                                          </p:stCondLst>
                                        </p:cTn>
                                        <p:tgtEl>
                                          <p:spTgt spid="4"/>
                                        </p:tgtEl>
                                        <p:attrNameLst>
                                          <p:attrName>style.visibility</p:attrName>
                                        </p:attrNameLst>
                                      </p:cBhvr>
                                      <p:to>
                                        <p:strVal val="hidden"/>
                                      </p:to>
                                    </p:set>
                                  </p:childTnLst>
                                </p:cTn>
                              </p:par>
                              <p:par>
                                <p:cTn id="9" presetID="6" presetClass="entr" presetSubtype="16"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circle(in)">
                                      <p:cBhvr>
                                        <p:cTn id="1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9024" y="274638"/>
            <a:ext cx="7272339" cy="560198"/>
          </a:xfrm>
        </p:spPr>
        <p:txBody>
          <a:bodyPr/>
          <a:lstStyle/>
          <a:p>
            <a:r>
              <a:rPr lang="en-US" altLang="zh-TW" sz="3200" b="0" dirty="0"/>
              <a:t>WXSS</a:t>
            </a:r>
            <a:endParaRPr kumimoji="1" lang="zh-CN" altLang="en-US" sz="3200" b="0" dirty="0"/>
          </a:p>
        </p:txBody>
      </p:sp>
      <p:pic>
        <p:nvPicPr>
          <p:cNvPr id="4" name="内容占位符 3" descr="Snip20161124_8.png"/>
          <p:cNvPicPr>
            <a:picLocks noGrp="1" noChangeAspect="1"/>
          </p:cNvPicPr>
          <p:nvPr>
            <p:ph idx="1"/>
          </p:nvPr>
        </p:nvPicPr>
        <p:blipFill>
          <a:blip r:embed="rId2" cstate="print">
            <a:extLst>
              <a:ext uri="{28A0092B-C50C-407E-A947-70E740481C1C}">
                <a14:useLocalDpi xmlns:a14="http://schemas.microsoft.com/office/drawing/2010/main" val="0"/>
              </a:ext>
            </a:extLst>
          </a:blip>
          <a:srcRect t="1110" b="1110"/>
          <a:stretch>
            <a:fillRect/>
          </a:stretch>
        </p:blipFill>
        <p:spPr>
          <a:xfrm>
            <a:off x="1089025" y="1000125"/>
            <a:ext cx="7766050" cy="5584825"/>
          </a:xfrm>
        </p:spPr>
      </p:pic>
      <p:pic>
        <p:nvPicPr>
          <p:cNvPr id="5" name="图片 4" descr="Snip20161124_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025" y="1963627"/>
            <a:ext cx="7843440" cy="3493825"/>
          </a:xfrm>
          <a:prstGeom prst="rect">
            <a:avLst/>
          </a:prstGeom>
        </p:spPr>
      </p:pic>
    </p:spTree>
    <p:extLst>
      <p:ext uri="{BB962C8B-B14F-4D97-AF65-F5344CB8AC3E}">
        <p14:creationId xmlns:p14="http://schemas.microsoft.com/office/powerpoint/2010/main" val="15227141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500"/>
                                        <p:tgtEl>
                                          <p:spTgt spid="4"/>
                                        </p:tgtEl>
                                        <p:attrNameLst>
                                          <p:attrName>ppt_x</p:attrName>
                                        </p:attrNameLst>
                                      </p:cBhvr>
                                      <p:tavLst>
                                        <p:tav tm="0">
                                          <p:val>
                                            <p:strVal val="ppt_x"/>
                                          </p:val>
                                        </p:tav>
                                        <p:tav tm="100000">
                                          <p:val>
                                            <p:strVal val="ppt_x"/>
                                          </p:val>
                                        </p:tav>
                                      </p:tavLst>
                                    </p:anim>
                                    <p:anim calcmode="lin" valueType="num">
                                      <p:cBhvr additive="base">
                                        <p:cTn id="12" dur="500"/>
                                        <p:tgtEl>
                                          <p:spTgt spid="4"/>
                                        </p:tgtEl>
                                        <p:attrNameLst>
                                          <p:attrName>ppt_y</p:attrName>
                                        </p:attrNameLst>
                                      </p:cBhvr>
                                      <p:tavLst>
                                        <p:tav tm="0">
                                          <p:val>
                                            <p:strVal val="ppt_y"/>
                                          </p:val>
                                        </p:tav>
                                        <p:tav tm="100000">
                                          <p:val>
                                            <p:strVal val="1+ppt_h/2"/>
                                          </p:val>
                                        </p:tav>
                                      </p:tavLst>
                                    </p:anim>
                                    <p:set>
                                      <p:cBhvr>
                                        <p:cTn id="13" dur="1" fill="hold">
                                          <p:stCondLst>
                                            <p:cond delay="499"/>
                                          </p:stCondLst>
                                        </p:cTn>
                                        <p:tgtEl>
                                          <p:spTgt spid="4"/>
                                        </p:tgtEl>
                                        <p:attrNameLst>
                                          <p:attrName>style.visibility</p:attrName>
                                        </p:attrNameLst>
                                      </p:cBhvr>
                                      <p:to>
                                        <p:strVal val="hidden"/>
                                      </p:to>
                                    </p:set>
                                  </p:childTnLst>
                                </p:cTn>
                              </p:par>
                              <p:par>
                                <p:cTn id="14" presetID="6" presetClass="entr" presetSubtype="16"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circle(in)">
                                      <p:cBhvr>
                                        <p:cTn id="16"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9024" y="164617"/>
            <a:ext cx="7272339" cy="881867"/>
          </a:xfrm>
        </p:spPr>
        <p:txBody>
          <a:bodyPr/>
          <a:lstStyle/>
          <a:p>
            <a:r>
              <a:rPr lang="zh-CN" altLang="en-US" dirty="0"/>
              <a:t>逻辑层（</a:t>
            </a:r>
            <a:r>
              <a:rPr lang="en-US" altLang="zh-CN" dirty="0"/>
              <a:t>.</a:t>
            </a:r>
            <a:r>
              <a:rPr lang="en-US" altLang="zh-CN" dirty="0" err="1"/>
              <a:t>js</a:t>
            </a:r>
            <a:r>
              <a:rPr lang="zh-CN" altLang="en-US" dirty="0"/>
              <a:t>文件</a:t>
            </a:r>
            <a:r>
              <a:rPr lang="zh-CN" altLang="en-US" dirty="0" smtClean="0"/>
              <a:t>）</a:t>
            </a:r>
            <a:endParaRPr kumimoji="1" lang="zh-CN" altLang="en-US" dirty="0"/>
          </a:p>
        </p:txBody>
      </p:sp>
      <p:sp>
        <p:nvSpPr>
          <p:cNvPr id="3" name="内容占位符 2"/>
          <p:cNvSpPr>
            <a:spLocks noGrp="1"/>
          </p:cNvSpPr>
          <p:nvPr>
            <p:ph idx="1"/>
          </p:nvPr>
        </p:nvSpPr>
        <p:spPr>
          <a:xfrm>
            <a:off x="1089024" y="1246376"/>
            <a:ext cx="7800690" cy="5397036"/>
          </a:xfrm>
        </p:spPr>
        <p:txBody>
          <a:bodyPr/>
          <a:lstStyle/>
          <a:p>
            <a:pPr marL="0" indent="0">
              <a:buNone/>
            </a:pPr>
            <a:r>
              <a:rPr kumimoji="1" lang="en-US" altLang="zh-CN" dirty="0" smtClean="0"/>
              <a:t>1</a:t>
            </a:r>
            <a:r>
              <a:rPr kumimoji="1" lang="zh-CN" altLang="en-US" dirty="0" smtClean="0"/>
              <a:t> </a:t>
            </a:r>
            <a:r>
              <a:rPr kumimoji="1" lang="en-US" altLang="zh-CN" dirty="0" smtClean="0"/>
              <a:t>&gt; </a:t>
            </a:r>
            <a:r>
              <a:rPr kumimoji="1" lang="zh-CN" altLang="en-US" dirty="0" smtClean="0"/>
              <a:t>注册程序</a:t>
            </a:r>
            <a:endParaRPr kumimoji="1" lang="en-US" altLang="zh-CN" dirty="0" smtClean="0"/>
          </a:p>
        </p:txBody>
      </p:sp>
      <p:pic>
        <p:nvPicPr>
          <p:cNvPr id="4" name="图片 3" descr="Snip20161124_15.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0402" y="1046484"/>
            <a:ext cx="7560961" cy="5810634"/>
          </a:xfrm>
          <a:prstGeom prst="rect">
            <a:avLst/>
          </a:prstGeom>
        </p:spPr>
      </p:pic>
    </p:spTree>
    <p:extLst>
      <p:ext uri="{BB962C8B-B14F-4D97-AF65-F5344CB8AC3E}">
        <p14:creationId xmlns:p14="http://schemas.microsoft.com/office/powerpoint/2010/main" val="8693081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75988" y="188132"/>
            <a:ext cx="7843174" cy="6490555"/>
          </a:xfrm>
        </p:spPr>
        <p:txBody>
          <a:bodyPr/>
          <a:lstStyle/>
          <a:p>
            <a:pPr marL="0" indent="0">
              <a:buNone/>
            </a:pPr>
            <a:r>
              <a:rPr kumimoji="1" lang="en-US" altLang="zh-CN" dirty="0"/>
              <a:t>2 &gt; </a:t>
            </a:r>
            <a:r>
              <a:rPr kumimoji="1" lang="zh-CN" altLang="en-US" dirty="0"/>
              <a:t>注册页面</a:t>
            </a:r>
            <a:endParaRPr kumimoji="1" lang="en-US" altLang="zh-CN" dirty="0"/>
          </a:p>
          <a:p>
            <a:pPr marL="0" indent="0">
              <a:buNone/>
            </a:pPr>
            <a:endParaRPr kumimoji="1" lang="zh-CN" altLang="en-US" dirty="0"/>
          </a:p>
        </p:txBody>
      </p:sp>
      <p:pic>
        <p:nvPicPr>
          <p:cNvPr id="4" name="图片 3" descr="Snip20161124_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421" y="764286"/>
            <a:ext cx="7949741" cy="5702752"/>
          </a:xfrm>
          <a:prstGeom prst="rect">
            <a:avLst/>
          </a:prstGeom>
        </p:spPr>
      </p:pic>
    </p:spTree>
    <p:extLst>
      <p:ext uri="{BB962C8B-B14F-4D97-AF65-F5344CB8AC3E}">
        <p14:creationId xmlns:p14="http://schemas.microsoft.com/office/powerpoint/2010/main" val="22074823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89024" y="235166"/>
            <a:ext cx="7647825" cy="6337696"/>
          </a:xfrm>
        </p:spPr>
        <p:txBody>
          <a:bodyPr/>
          <a:lstStyle/>
          <a:p>
            <a:pPr marL="0" indent="0">
              <a:buNone/>
            </a:pPr>
            <a:r>
              <a:rPr kumimoji="1" lang="en-US" altLang="zh-CN" dirty="0"/>
              <a:t>3&gt; API </a:t>
            </a:r>
            <a:r>
              <a:rPr kumimoji="1" lang="zh-CN" altLang="en-US" dirty="0" smtClean="0"/>
              <a:t>：</a:t>
            </a:r>
            <a:endParaRPr kumimoji="1" lang="en-US" altLang="zh-CN" dirty="0" smtClean="0"/>
          </a:p>
          <a:p>
            <a:pPr marL="0" indent="0">
              <a:buNone/>
            </a:pPr>
            <a:r>
              <a:rPr kumimoji="1" lang="zh-CN" altLang="en-US" dirty="0" smtClean="0"/>
              <a:t>微信小程序框架提供的</a:t>
            </a:r>
            <a:r>
              <a:rPr kumimoji="1" lang="en-US" altLang="zh-CN" dirty="0" smtClean="0"/>
              <a:t>API</a:t>
            </a:r>
            <a:r>
              <a:rPr kumimoji="1" lang="zh-CN" altLang="en-US" dirty="0" smtClean="0"/>
              <a:t>可以实现的主要功能如下：</a:t>
            </a:r>
            <a:r>
              <a:rPr kumimoji="1" lang="en-US" altLang="zh-CN" dirty="0" smtClean="0"/>
              <a:t/>
            </a:r>
            <a:br>
              <a:rPr kumimoji="1" lang="en-US" altLang="zh-CN" dirty="0" smtClean="0"/>
            </a:br>
            <a:r>
              <a:rPr kumimoji="1" lang="en-US" altLang="zh-CN" dirty="0" smtClean="0"/>
              <a:t>a. </a:t>
            </a:r>
            <a:r>
              <a:rPr kumimoji="1" lang="zh-CN" altLang="en-US" dirty="0" smtClean="0"/>
              <a:t>网络数据获取，数据上传或下载</a:t>
            </a:r>
            <a:endParaRPr kumimoji="1" lang="en-US" altLang="zh-CN" dirty="0" smtClean="0"/>
          </a:p>
          <a:p>
            <a:pPr marL="0" indent="0">
              <a:buNone/>
            </a:pPr>
            <a:r>
              <a:rPr kumimoji="1" lang="en-US" altLang="zh-CN" dirty="0" smtClean="0"/>
              <a:t>b.</a:t>
            </a:r>
            <a:r>
              <a:rPr kumimoji="1" lang="zh-CN" altLang="en-US" dirty="0" smtClean="0"/>
              <a:t>本地数据缓存，读取，清空等操作</a:t>
            </a:r>
            <a:endParaRPr kumimoji="1" lang="en-US" altLang="zh-CN" dirty="0" smtClean="0"/>
          </a:p>
          <a:p>
            <a:pPr marL="0" indent="0">
              <a:buNone/>
            </a:pPr>
            <a:r>
              <a:rPr kumimoji="1" lang="en-US" altLang="zh-CN" dirty="0" smtClean="0"/>
              <a:t>c.</a:t>
            </a:r>
            <a:r>
              <a:rPr kumimoji="1" lang="zh-CN" altLang="en-US" dirty="0" smtClean="0"/>
              <a:t>获取微信用户信息，微信支付</a:t>
            </a:r>
            <a:endParaRPr kumimoji="1" lang="en-US" altLang="zh-CN" dirty="0" smtClean="0"/>
          </a:p>
          <a:p>
            <a:pPr marL="0" indent="0">
              <a:buNone/>
            </a:pPr>
            <a:r>
              <a:rPr kumimoji="1" lang="en-US" altLang="zh-CN" dirty="0" smtClean="0"/>
              <a:t>d.</a:t>
            </a:r>
            <a:r>
              <a:rPr kumimoji="1" lang="zh-CN" altLang="en-US" dirty="0" smtClean="0"/>
              <a:t>获取当前设备位置信息，网络状态，拨打电话等</a:t>
            </a:r>
            <a:endParaRPr kumimoji="1" lang="en-US" altLang="zh-CN" dirty="0" smtClean="0"/>
          </a:p>
          <a:p>
            <a:pPr marL="0" indent="0">
              <a:buNone/>
            </a:pPr>
            <a:endParaRPr kumimoji="1" lang="en-US" altLang="zh-CN" dirty="0"/>
          </a:p>
          <a:p>
            <a:pPr marL="0" indent="0">
              <a:buNone/>
            </a:pPr>
            <a:endParaRPr kumimoji="1" lang="zh-CN" altLang="en-US" dirty="0"/>
          </a:p>
        </p:txBody>
      </p:sp>
    </p:spTree>
    <p:extLst>
      <p:ext uri="{BB962C8B-B14F-4D97-AF65-F5344CB8AC3E}">
        <p14:creationId xmlns:p14="http://schemas.microsoft.com/office/powerpoint/2010/main" val="221738616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89024" y="246923"/>
            <a:ext cx="7647825" cy="6337697"/>
          </a:xfrm>
        </p:spPr>
        <p:txBody>
          <a:bodyPr/>
          <a:lstStyle/>
          <a:p>
            <a:pPr marL="0" indent="0">
              <a:buNone/>
            </a:pPr>
            <a:r>
              <a:rPr kumimoji="1" lang="zh-CN" altLang="en-US" dirty="0" smtClean="0"/>
              <a:t>微信小程序网络通信之前需要设置通讯域名。</a:t>
            </a:r>
            <a:endParaRPr kumimoji="1" lang="en-US" altLang="zh-CN" dirty="0" smtClean="0"/>
          </a:p>
          <a:p>
            <a:pPr marL="0" indent="0">
              <a:buNone/>
            </a:pPr>
            <a:r>
              <a:rPr kumimoji="1" lang="en-US" altLang="zh-CN" dirty="0" err="1" smtClean="0"/>
              <a:t>i</a:t>
            </a:r>
            <a:r>
              <a:rPr kumimoji="1" lang="en-US" altLang="zh-CN" dirty="0" smtClean="0"/>
              <a:t>&gt;  </a:t>
            </a:r>
            <a:r>
              <a:rPr kumimoji="1" lang="zh-CN" altLang="en-US" dirty="0" smtClean="0"/>
              <a:t>管理员配置</a:t>
            </a:r>
            <a:r>
              <a:rPr kumimoji="1" lang="en-US" altLang="zh-CN" dirty="0" smtClean="0"/>
              <a:t> </a:t>
            </a:r>
          </a:p>
          <a:p>
            <a:pPr marL="0" indent="0">
              <a:buNone/>
            </a:pPr>
            <a:r>
              <a:rPr kumimoji="1" lang="en-US" altLang="zh-CN" dirty="0" smtClean="0"/>
              <a:t>ii &gt; </a:t>
            </a:r>
            <a:r>
              <a:rPr kumimoji="1" lang="zh-CN" altLang="en-US" dirty="0" smtClean="0"/>
              <a:t>开发人员查看与更新开发工具的配置</a:t>
            </a:r>
            <a:endParaRPr kumimoji="1" lang="en-US" altLang="zh-CN" dirty="0" smtClean="0"/>
          </a:p>
          <a:p>
            <a:pPr marL="0" indent="0">
              <a:buNone/>
            </a:pPr>
            <a:endParaRPr kumimoji="1" lang="en-US" altLang="zh-CN" dirty="0" smtClean="0"/>
          </a:p>
          <a:p>
            <a:pPr marL="0" indent="0">
              <a:buNone/>
            </a:pPr>
            <a:endParaRPr kumimoji="1" lang="en-US" altLang="zh-CN" dirty="0" smtClean="0"/>
          </a:p>
          <a:p>
            <a:pPr marL="0" indent="0">
              <a:buNone/>
            </a:pPr>
            <a:endParaRPr kumimoji="1" lang="en-US" altLang="zh-CN" dirty="0" smtClean="0"/>
          </a:p>
        </p:txBody>
      </p:sp>
      <p:pic>
        <p:nvPicPr>
          <p:cNvPr id="4" name="图片 3" descr="Snip20161124_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366" y="161675"/>
            <a:ext cx="6025099" cy="6422945"/>
          </a:xfrm>
          <a:prstGeom prst="rect">
            <a:avLst/>
          </a:prstGeom>
        </p:spPr>
      </p:pic>
      <p:pic>
        <p:nvPicPr>
          <p:cNvPr id="2" name="图片 1" descr="Snip20161125_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024" y="1322234"/>
            <a:ext cx="7754297" cy="4154087"/>
          </a:xfrm>
          <a:prstGeom prst="rect">
            <a:avLst/>
          </a:prstGeom>
        </p:spPr>
      </p:pic>
    </p:spTree>
    <p:extLst>
      <p:ext uri="{BB962C8B-B14F-4D97-AF65-F5344CB8AC3E}">
        <p14:creationId xmlns:p14="http://schemas.microsoft.com/office/powerpoint/2010/main" val="36622602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500"/>
                                        <p:tgtEl>
                                          <p:spTgt spid="4"/>
                                        </p:tgtEl>
                                        <p:attrNameLst>
                                          <p:attrName>ppt_x</p:attrName>
                                        </p:attrNameLst>
                                      </p:cBhvr>
                                      <p:tavLst>
                                        <p:tav tm="0">
                                          <p:val>
                                            <p:strVal val="ppt_x"/>
                                          </p:val>
                                        </p:tav>
                                        <p:tav tm="100000">
                                          <p:val>
                                            <p:strVal val="ppt_x"/>
                                          </p:val>
                                        </p:tav>
                                      </p:tavLst>
                                    </p:anim>
                                    <p:anim calcmode="lin" valueType="num">
                                      <p:cBhvr additive="base">
                                        <p:cTn id="12" dur="500"/>
                                        <p:tgtEl>
                                          <p:spTgt spid="4"/>
                                        </p:tgtEl>
                                        <p:attrNameLst>
                                          <p:attrName>ppt_y</p:attrName>
                                        </p:attrNameLst>
                                      </p:cBhvr>
                                      <p:tavLst>
                                        <p:tav tm="0">
                                          <p:val>
                                            <p:strVal val="ppt_y"/>
                                          </p:val>
                                        </p:tav>
                                        <p:tav tm="100000">
                                          <p:val>
                                            <p:strVal val="1+ppt_h/2"/>
                                          </p:val>
                                        </p:tav>
                                      </p:tavLst>
                                    </p:anim>
                                    <p:set>
                                      <p:cBhvr>
                                        <p:cTn id="13" dur="1" fill="hold">
                                          <p:stCondLst>
                                            <p:cond delay="499"/>
                                          </p:stCondLst>
                                        </p:cTn>
                                        <p:tgtEl>
                                          <p:spTgt spid="4"/>
                                        </p:tgtEl>
                                        <p:attrNameLst>
                                          <p:attrName>style.visibility</p:attrName>
                                        </p:attrNameLst>
                                      </p:cBhvr>
                                      <p:to>
                                        <p:strVal val="hidden"/>
                                      </p:to>
                                    </p:set>
                                  </p:childTnLst>
                                </p:cTn>
                              </p:par>
                              <p:par>
                                <p:cTn id="14" presetID="6" presetClass="entr" presetSubtype="16"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circle(in)">
                                      <p:cBhvr>
                                        <p:cTn id="16"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89023" y="1043214"/>
            <a:ext cx="7447191" cy="5633356"/>
          </a:xfrm>
        </p:spPr>
        <p:txBody>
          <a:bodyPr/>
          <a:lstStyle/>
          <a:p>
            <a:pPr marL="0" indent="0">
              <a:buNone/>
            </a:pPr>
            <a:r>
              <a:rPr kumimoji="1" lang="zh-CN" altLang="en-US" dirty="0" smtClean="0"/>
              <a:t>了解微信小程序，有视觉上的认识！</a:t>
            </a:r>
            <a:endParaRPr kumimoji="1" lang="en-US" altLang="zh-CN" dirty="0" smtClean="0"/>
          </a:p>
          <a:p>
            <a:pPr marL="0" indent="0">
              <a:buNone/>
            </a:pPr>
            <a:endParaRPr kumimoji="1" lang="en-US" altLang="zh-CN" dirty="0"/>
          </a:p>
          <a:p>
            <a:pPr marL="0" indent="0">
              <a:buNone/>
            </a:pPr>
            <a:r>
              <a:rPr kumimoji="1" lang="zh-CN" altLang="en-US" dirty="0" smtClean="0"/>
              <a:t>了解微信小程序的开发工具及开发框架！</a:t>
            </a:r>
            <a:endParaRPr kumimoji="1" lang="en-US" altLang="zh-CN" dirty="0" smtClean="0"/>
          </a:p>
          <a:p>
            <a:pPr marL="0" indent="0">
              <a:buNone/>
            </a:pPr>
            <a:endParaRPr kumimoji="1" lang="en-US" altLang="zh-CN" dirty="0"/>
          </a:p>
          <a:p>
            <a:pPr marL="0" indent="0">
              <a:buNone/>
            </a:pPr>
            <a:r>
              <a:rPr kumimoji="1" lang="zh-CN" altLang="en-US" dirty="0" smtClean="0"/>
              <a:t>最后，关于微信小程序的疑问与思考及微信小程序与海那边项目的一些问题！</a:t>
            </a:r>
            <a:endParaRPr kumimoji="1" lang="zh-CN" altLang="en-US" dirty="0"/>
          </a:p>
        </p:txBody>
      </p:sp>
      <p:sp>
        <p:nvSpPr>
          <p:cNvPr id="4" name="文本框 3"/>
          <p:cNvSpPr txBox="1"/>
          <p:nvPr/>
        </p:nvSpPr>
        <p:spPr>
          <a:xfrm>
            <a:off x="2921000" y="311024"/>
            <a:ext cx="3918857" cy="646331"/>
          </a:xfrm>
          <a:prstGeom prst="rect">
            <a:avLst/>
          </a:prstGeom>
          <a:noFill/>
        </p:spPr>
        <p:txBody>
          <a:bodyPr wrap="square" rtlCol="0">
            <a:spAutoFit/>
          </a:bodyPr>
          <a:lstStyle/>
          <a:p>
            <a:r>
              <a:rPr kumimoji="1" lang="zh-CN" altLang="en-US" sz="3600" dirty="0" smtClean="0"/>
              <a:t>分享期望</a:t>
            </a:r>
            <a:endParaRPr kumimoji="1" lang="zh-CN" altLang="en-US" sz="3600" dirty="0"/>
          </a:p>
        </p:txBody>
      </p:sp>
    </p:spTree>
    <p:extLst>
      <p:ext uri="{BB962C8B-B14F-4D97-AF65-F5344CB8AC3E}">
        <p14:creationId xmlns:p14="http://schemas.microsoft.com/office/powerpoint/2010/main" val="23967542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89024" y="246924"/>
            <a:ext cx="7777172" cy="6420004"/>
          </a:xfrm>
        </p:spPr>
        <p:txBody>
          <a:bodyPr/>
          <a:lstStyle/>
          <a:p>
            <a:pPr marL="0" indent="0">
              <a:buNone/>
            </a:pPr>
            <a:r>
              <a:rPr kumimoji="1" lang="zh-CN" altLang="zh-CN" dirty="0"/>
              <a:t> </a:t>
            </a:r>
            <a:r>
              <a:rPr kumimoji="1" lang="en-US" altLang="zh-CN" dirty="0" smtClean="0"/>
              <a:t> </a:t>
            </a:r>
            <a:r>
              <a:rPr kumimoji="1" lang="zh-CN" altLang="en-US" dirty="0" smtClean="0"/>
              <a:t>微信小程序提供的</a:t>
            </a:r>
            <a:r>
              <a:rPr kumimoji="1" lang="en-US" altLang="zh-CN" dirty="0" smtClean="0"/>
              <a:t> API </a:t>
            </a:r>
          </a:p>
          <a:p>
            <a:pPr marL="0" indent="0">
              <a:buNone/>
            </a:pPr>
            <a:endParaRPr kumimoji="1" lang="zh-CN" altLang="en-US" dirty="0"/>
          </a:p>
        </p:txBody>
      </p:sp>
      <p:pic>
        <p:nvPicPr>
          <p:cNvPr id="2" name="图片 1" descr="Snip20161124_20.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3676" y="799560"/>
            <a:ext cx="1946779" cy="5702753"/>
          </a:xfrm>
          <a:prstGeom prst="rect">
            <a:avLst/>
          </a:prstGeom>
        </p:spPr>
      </p:pic>
      <p:pic>
        <p:nvPicPr>
          <p:cNvPr id="4" name="图片 3" descr="Snip20161124_2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2800" y="799560"/>
            <a:ext cx="2277916" cy="5702753"/>
          </a:xfrm>
          <a:prstGeom prst="rect">
            <a:avLst/>
          </a:prstGeom>
        </p:spPr>
      </p:pic>
    </p:spTree>
    <p:extLst>
      <p:ext uri="{BB962C8B-B14F-4D97-AF65-F5344CB8AC3E}">
        <p14:creationId xmlns:p14="http://schemas.microsoft.com/office/powerpoint/2010/main" val="23984104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Snip20161124_25.png"/>
          <p:cNvPicPr>
            <a:picLocks noGrp="1" noChangeAspect="1"/>
          </p:cNvPicPr>
          <p:nvPr>
            <p:ph idx="1"/>
          </p:nvPr>
        </p:nvPicPr>
        <p:blipFill rotWithShape="1">
          <a:blip r:embed="rId2">
            <a:extLst>
              <a:ext uri="{28A0092B-C50C-407E-A947-70E740481C1C}">
                <a14:useLocalDpi xmlns:a14="http://schemas.microsoft.com/office/drawing/2010/main" val="0"/>
              </a:ext>
            </a:extLst>
          </a:blip>
          <a:srcRect l="-351" r="-430"/>
          <a:stretch/>
        </p:blipFill>
        <p:spPr>
          <a:xfrm>
            <a:off x="1434584" y="234950"/>
            <a:ext cx="6255724" cy="6419850"/>
          </a:xfrm>
        </p:spPr>
      </p:pic>
    </p:spTree>
    <p:extLst>
      <p:ext uri="{BB962C8B-B14F-4D97-AF65-F5344CB8AC3E}">
        <p14:creationId xmlns:p14="http://schemas.microsoft.com/office/powerpoint/2010/main" val="20028828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Snip20161124_24.png"/>
          <p:cNvPicPr>
            <a:picLocks noGrp="1" noChangeAspect="1"/>
          </p:cNvPicPr>
          <p:nvPr>
            <p:ph idx="1"/>
          </p:nvPr>
        </p:nvPicPr>
        <p:blipFill rotWithShape="1">
          <a:blip r:embed="rId2">
            <a:extLst>
              <a:ext uri="{28A0092B-C50C-407E-A947-70E740481C1C}">
                <a14:useLocalDpi xmlns:a14="http://schemas.microsoft.com/office/drawing/2010/main" val="0"/>
              </a:ext>
            </a:extLst>
          </a:blip>
          <a:srcRect t="-267" b="-1076"/>
          <a:stretch/>
        </p:blipFill>
        <p:spPr>
          <a:xfrm>
            <a:off x="1093577" y="235166"/>
            <a:ext cx="7231386" cy="2622482"/>
          </a:xfrm>
        </p:spPr>
      </p:pic>
      <p:pic>
        <p:nvPicPr>
          <p:cNvPr id="6" name="图片 5" descr="Snip20161124_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577" y="2891261"/>
            <a:ext cx="6831910" cy="3756721"/>
          </a:xfrm>
          <a:prstGeom prst="rect">
            <a:avLst/>
          </a:prstGeom>
        </p:spPr>
      </p:pic>
    </p:spTree>
    <p:extLst>
      <p:ext uri="{BB962C8B-B14F-4D97-AF65-F5344CB8AC3E}">
        <p14:creationId xmlns:p14="http://schemas.microsoft.com/office/powerpoint/2010/main" val="261393841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89024" y="211649"/>
            <a:ext cx="7683101" cy="6372971"/>
          </a:xfrm>
        </p:spPr>
        <p:txBody>
          <a:bodyPr/>
          <a:lstStyle/>
          <a:p>
            <a:pPr marL="0" indent="0">
              <a:buNone/>
            </a:pPr>
            <a:r>
              <a:rPr kumimoji="1" lang="en-US" altLang="zh-CN" dirty="0" smtClean="0"/>
              <a:t>4&gt; </a:t>
            </a:r>
            <a:r>
              <a:rPr kumimoji="1" lang="zh-CN" altLang="en-US" dirty="0" smtClean="0"/>
              <a:t>模块化</a:t>
            </a:r>
            <a:r>
              <a:rPr kumimoji="1" lang="en-US" altLang="zh-CN" dirty="0" smtClean="0"/>
              <a:t> </a:t>
            </a:r>
            <a:r>
              <a:rPr kumimoji="1" lang="zh-CN" altLang="en-US" dirty="0" smtClean="0"/>
              <a:t>：</a:t>
            </a:r>
            <a:r>
              <a:rPr lang="zh-CN" altLang="en-US" dirty="0"/>
              <a:t>可以将一些公共的代码抽离成为一个单独的 </a:t>
            </a:r>
            <a:r>
              <a:rPr lang="en-US" altLang="zh-CN" dirty="0" err="1"/>
              <a:t>js</a:t>
            </a:r>
            <a:r>
              <a:rPr lang="en-US" altLang="zh-CN" dirty="0"/>
              <a:t> </a:t>
            </a:r>
            <a:r>
              <a:rPr lang="zh-CN" altLang="en-US" dirty="0"/>
              <a:t>文件，</a:t>
            </a:r>
            <a:r>
              <a:rPr lang="zh-CN" altLang="en-US" dirty="0" smtClean="0"/>
              <a:t>作为一个模块。然后在需要用到的</a:t>
            </a:r>
            <a:r>
              <a:rPr lang="en-US" altLang="zh-CN" dirty="0" err="1" smtClean="0"/>
              <a:t>js</a:t>
            </a:r>
            <a:r>
              <a:rPr lang="zh-CN" altLang="en-US" dirty="0" smtClean="0"/>
              <a:t>文件中调用</a:t>
            </a:r>
            <a:r>
              <a:rPr lang="en-US" altLang="zh-CN" dirty="0" smtClean="0"/>
              <a:t>。</a:t>
            </a:r>
            <a:r>
              <a:rPr lang="zh-CN" altLang="en-US" dirty="0" smtClean="0"/>
              <a:t>（封装好的工具类）</a:t>
            </a:r>
            <a:endParaRPr kumimoji="1" lang="zh-CN" altLang="en-US" dirty="0"/>
          </a:p>
        </p:txBody>
      </p:sp>
      <p:pic>
        <p:nvPicPr>
          <p:cNvPr id="4" name="图片 3" descr="Snip20161124_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563" y="1799013"/>
            <a:ext cx="7904562" cy="4483874"/>
          </a:xfrm>
          <a:prstGeom prst="rect">
            <a:avLst/>
          </a:prstGeom>
        </p:spPr>
      </p:pic>
    </p:spTree>
    <p:extLst>
      <p:ext uri="{BB962C8B-B14F-4D97-AF65-F5344CB8AC3E}">
        <p14:creationId xmlns:p14="http://schemas.microsoft.com/office/powerpoint/2010/main" val="32818935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9024" y="133538"/>
            <a:ext cx="7272339" cy="842397"/>
          </a:xfrm>
        </p:spPr>
        <p:txBody>
          <a:bodyPr/>
          <a:lstStyle/>
          <a:p>
            <a:r>
              <a:rPr kumimoji="1" lang="zh-CN" altLang="en-US" b="0" dirty="0" smtClean="0"/>
              <a:t>微信小程序</a:t>
            </a:r>
            <a:r>
              <a:rPr kumimoji="1" lang="en-US" altLang="zh-CN" b="0" dirty="0" smtClean="0"/>
              <a:t>--</a:t>
            </a:r>
            <a:r>
              <a:rPr kumimoji="1" lang="en-US" altLang="zh-CN" b="0" dirty="0" smtClean="0"/>
              <a:t>-</a:t>
            </a:r>
            <a:r>
              <a:rPr kumimoji="1" lang="en-US" altLang="zh-CN" b="0" dirty="0" smtClean="0"/>
              <a:t>HNB</a:t>
            </a:r>
            <a:endParaRPr kumimoji="1" lang="zh-CN" altLang="en-US" b="0" dirty="0"/>
          </a:p>
        </p:txBody>
      </p:sp>
      <p:sp>
        <p:nvSpPr>
          <p:cNvPr id="3" name="内容占位符 2"/>
          <p:cNvSpPr>
            <a:spLocks noGrp="1"/>
          </p:cNvSpPr>
          <p:nvPr>
            <p:ph idx="1"/>
          </p:nvPr>
        </p:nvSpPr>
        <p:spPr>
          <a:xfrm>
            <a:off x="1089024" y="975935"/>
            <a:ext cx="7718378" cy="5620443"/>
          </a:xfrm>
        </p:spPr>
        <p:txBody>
          <a:bodyPr/>
          <a:lstStyle/>
          <a:p>
            <a:pPr marL="0" indent="0">
              <a:buNone/>
            </a:pPr>
            <a:r>
              <a:rPr kumimoji="1" lang="zh-CN" altLang="zh-CN" dirty="0" smtClean="0"/>
              <a:t>1</a:t>
            </a:r>
            <a:r>
              <a:rPr kumimoji="1" lang="en-US" altLang="zh-CN" dirty="0" smtClean="0"/>
              <a:t>&gt;</a:t>
            </a:r>
            <a:r>
              <a:rPr kumimoji="1" lang="zh-CN" altLang="en-US" dirty="0" smtClean="0"/>
              <a:t> </a:t>
            </a:r>
            <a:r>
              <a:rPr kumimoji="1" lang="en-US" altLang="zh-CN" dirty="0" smtClean="0">
                <a:solidFill>
                  <a:srgbClr val="000000"/>
                </a:solidFill>
              </a:rPr>
              <a:t>HNB - </a:t>
            </a:r>
            <a:r>
              <a:rPr kumimoji="1" lang="en-US" altLang="zh-CN" dirty="0" smtClean="0">
                <a:solidFill>
                  <a:srgbClr val="000000"/>
                </a:solidFill>
              </a:rPr>
              <a:t>APP</a:t>
            </a:r>
            <a:r>
              <a:rPr kumimoji="1" lang="zh-CN" altLang="en-US" dirty="0" smtClean="0">
                <a:solidFill>
                  <a:srgbClr val="000000"/>
                </a:solidFill>
              </a:rPr>
              <a:t>界面部分</a:t>
            </a:r>
            <a:r>
              <a:rPr kumimoji="1" lang="zh-CN" altLang="en-US" dirty="0" smtClean="0">
                <a:solidFill>
                  <a:srgbClr val="0000FF"/>
                </a:solidFill>
              </a:rPr>
              <a:t>有原生也有</a:t>
            </a:r>
            <a:r>
              <a:rPr kumimoji="1" lang="en-US" altLang="zh-CN" dirty="0" smtClean="0">
                <a:solidFill>
                  <a:srgbClr val="0000FF"/>
                </a:solidFill>
              </a:rPr>
              <a:t>web</a:t>
            </a:r>
            <a:r>
              <a:rPr kumimoji="1" lang="zh-CN" altLang="en-US" dirty="0" smtClean="0">
                <a:solidFill>
                  <a:srgbClr val="0000FF"/>
                </a:solidFill>
              </a:rPr>
              <a:t>页</a:t>
            </a:r>
            <a:r>
              <a:rPr kumimoji="1" lang="zh-CN" altLang="en-US" dirty="0" smtClean="0">
                <a:solidFill>
                  <a:srgbClr val="000000"/>
                </a:solidFill>
              </a:rPr>
              <a:t>！</a:t>
            </a:r>
            <a:r>
              <a:rPr kumimoji="1" lang="en-US" altLang="zh-CN" dirty="0" smtClean="0">
                <a:solidFill>
                  <a:srgbClr val="000000"/>
                </a:solidFill>
              </a:rPr>
              <a:t> </a:t>
            </a:r>
          </a:p>
          <a:p>
            <a:pPr marL="0" indent="0">
              <a:buNone/>
            </a:pPr>
            <a:r>
              <a:rPr kumimoji="1" lang="zh-CN" altLang="en-US" dirty="0" smtClean="0"/>
              <a:t>微信小程序可以与原生</a:t>
            </a:r>
            <a:r>
              <a:rPr kumimoji="1" lang="en-US" altLang="zh-CN" dirty="0" smtClean="0"/>
              <a:t>APP</a:t>
            </a:r>
            <a:r>
              <a:rPr kumimoji="1" lang="zh-CN" altLang="en-US" dirty="0" smtClean="0"/>
              <a:t>共用一套网络接口；但无法直接加载出一个</a:t>
            </a:r>
            <a:r>
              <a:rPr kumimoji="1" lang="en-US" altLang="zh-CN" dirty="0" smtClean="0"/>
              <a:t>web</a:t>
            </a:r>
            <a:r>
              <a:rPr kumimoji="1" lang="zh-CN" altLang="en-US" dirty="0" smtClean="0"/>
              <a:t>页！</a:t>
            </a:r>
            <a:endParaRPr kumimoji="1" lang="en-US" altLang="zh-CN" dirty="0"/>
          </a:p>
          <a:p>
            <a:pPr marL="0" indent="0">
              <a:buNone/>
            </a:pPr>
            <a:r>
              <a:rPr kumimoji="1" lang="en-US" altLang="zh-CN" dirty="0" smtClean="0"/>
              <a:t>2&gt; </a:t>
            </a:r>
            <a:r>
              <a:rPr kumimoji="1" lang="en-US" altLang="zh-CN" dirty="0" smtClean="0">
                <a:solidFill>
                  <a:schemeClr val="tx1"/>
                </a:solidFill>
              </a:rPr>
              <a:t>HB - </a:t>
            </a:r>
            <a:r>
              <a:rPr kumimoji="1" lang="en-US" altLang="zh-CN" dirty="0" smtClean="0">
                <a:solidFill>
                  <a:schemeClr val="tx1"/>
                </a:solidFill>
              </a:rPr>
              <a:t>APP</a:t>
            </a:r>
            <a:r>
              <a:rPr kumimoji="1" lang="zh-CN" altLang="en-US" dirty="0" smtClean="0">
                <a:solidFill>
                  <a:schemeClr val="tx1"/>
                </a:solidFill>
              </a:rPr>
              <a:t>有</a:t>
            </a:r>
            <a:r>
              <a:rPr kumimoji="1" lang="zh-CN" altLang="en-US" dirty="0" smtClean="0">
                <a:solidFill>
                  <a:srgbClr val="0000FF"/>
                </a:solidFill>
              </a:rPr>
              <a:t>已封装的</a:t>
            </a:r>
            <a:r>
              <a:rPr kumimoji="1" lang="zh-CN" altLang="en-US" dirty="0">
                <a:solidFill>
                  <a:srgbClr val="0000FF"/>
                </a:solidFill>
              </a:rPr>
              <a:t>个</a:t>
            </a:r>
            <a:r>
              <a:rPr kumimoji="1" lang="zh-CN" altLang="en-US" dirty="0" smtClean="0">
                <a:solidFill>
                  <a:srgbClr val="0000FF"/>
                </a:solidFill>
              </a:rPr>
              <a:t>性化</a:t>
            </a:r>
            <a:r>
              <a:rPr kumimoji="1" lang="zh-CN" altLang="en-US" dirty="0" smtClean="0">
                <a:solidFill>
                  <a:schemeClr val="tx1"/>
                </a:solidFill>
              </a:rPr>
              <a:t> </a:t>
            </a:r>
            <a:r>
              <a:rPr kumimoji="1" lang="en-US" altLang="zh-CN" dirty="0" smtClean="0">
                <a:solidFill>
                  <a:schemeClr val="tx1"/>
                </a:solidFill>
              </a:rPr>
              <a:t>Toast / loading  / action / sheet / </a:t>
            </a:r>
            <a:r>
              <a:rPr kumimoji="1" lang="zh-CN" altLang="en-US" dirty="0" smtClean="0">
                <a:solidFill>
                  <a:schemeClr val="tx1"/>
                </a:solidFill>
              </a:rPr>
              <a:t>蒙版</a:t>
            </a:r>
            <a:r>
              <a:rPr kumimoji="1" lang="en-US" altLang="zh-CN" dirty="0" smtClean="0">
                <a:solidFill>
                  <a:schemeClr val="tx1"/>
                </a:solidFill>
              </a:rPr>
              <a:t> </a:t>
            </a:r>
            <a:r>
              <a:rPr kumimoji="1" lang="zh-CN" altLang="en-US" dirty="0" smtClean="0">
                <a:solidFill>
                  <a:schemeClr val="tx1"/>
                </a:solidFill>
              </a:rPr>
              <a:t>以及</a:t>
            </a:r>
            <a:r>
              <a:rPr kumimoji="1" lang="en-US" altLang="zh-CN" dirty="0" err="1" smtClean="0">
                <a:solidFill>
                  <a:schemeClr val="tx1"/>
                </a:solidFill>
              </a:rPr>
              <a:t>navigationbar</a:t>
            </a:r>
            <a:r>
              <a:rPr kumimoji="1" lang="zh-CN" altLang="en-US" dirty="0" smtClean="0">
                <a:solidFill>
                  <a:schemeClr val="tx1"/>
                </a:solidFill>
              </a:rPr>
              <a:t>与</a:t>
            </a:r>
            <a:r>
              <a:rPr lang="en-US" altLang="zh-CN" dirty="0" err="1" smtClean="0">
                <a:solidFill>
                  <a:schemeClr val="tx1"/>
                </a:solidFill>
              </a:rPr>
              <a:t>tabBar</a:t>
            </a:r>
            <a:r>
              <a:rPr lang="zh-CN" altLang="en-US" dirty="0" smtClean="0">
                <a:solidFill>
                  <a:schemeClr val="tx1"/>
                </a:solidFill>
              </a:rPr>
              <a:t>。</a:t>
            </a:r>
            <a:endParaRPr kumimoji="1" lang="en-US" altLang="zh-CN" dirty="0" smtClean="0">
              <a:solidFill>
                <a:schemeClr val="tx1"/>
              </a:solidFill>
            </a:endParaRPr>
          </a:p>
          <a:p>
            <a:pPr marL="0" indent="0">
              <a:buNone/>
            </a:pPr>
            <a:r>
              <a:rPr kumimoji="1" lang="zh-CN" altLang="en-US" dirty="0" smtClean="0"/>
              <a:t>微信小程序开发组件及配置的简化虽然在一定程度上方便了开发，但在一定程度上也限定了微信小程序可以实现的效果。例如：顶部导航栏（</a:t>
            </a:r>
            <a:r>
              <a:rPr kumimoji="1" lang="en-US" altLang="zh-CN" dirty="0" err="1" smtClean="0"/>
              <a:t>navigationbar</a:t>
            </a:r>
            <a:r>
              <a:rPr kumimoji="1" lang="zh-CN" altLang="en-US" dirty="0" smtClean="0"/>
              <a:t>）及底部标签栏（</a:t>
            </a:r>
            <a:r>
              <a:rPr lang="en-US" altLang="zh-CN" dirty="0" err="1"/>
              <a:t>tabBar</a:t>
            </a:r>
            <a:r>
              <a:rPr kumimoji="1" lang="zh-CN" altLang="en-US" dirty="0" smtClean="0"/>
              <a:t>）只能做简单显示设置。与用户交互的弹框（</a:t>
            </a:r>
            <a:r>
              <a:rPr kumimoji="1" lang="en-US" altLang="zh-CN" dirty="0" smtClean="0"/>
              <a:t>toast</a:t>
            </a:r>
            <a:r>
              <a:rPr kumimoji="1" lang="zh-CN" altLang="en-US" dirty="0" smtClean="0"/>
              <a:t>、</a:t>
            </a:r>
            <a:r>
              <a:rPr kumimoji="1" lang="en-US" altLang="zh-CN" dirty="0" smtClean="0"/>
              <a:t>modal/</a:t>
            </a:r>
            <a:r>
              <a:rPr kumimoji="1" lang="en-US" altLang="zh-CN" dirty="0" err="1" smtClean="0"/>
              <a:t>action、sheet</a:t>
            </a:r>
            <a:r>
              <a:rPr kumimoji="1" lang="zh-CN" altLang="en-US" dirty="0" smtClean="0"/>
              <a:t>）只能修改样式与文本信息。</a:t>
            </a:r>
            <a:endParaRPr kumimoji="1" lang="en-US" altLang="zh-CN" dirty="0" smtClean="0"/>
          </a:p>
          <a:p>
            <a:pPr marL="0" indent="0">
              <a:buNone/>
            </a:pPr>
            <a:endParaRPr kumimoji="1" lang="en-US" altLang="zh-CN" dirty="0" smtClean="0"/>
          </a:p>
          <a:p>
            <a:pPr marL="0" indent="0">
              <a:buNone/>
            </a:pPr>
            <a:endParaRPr kumimoji="1" lang="zh-CN" altLang="en-US" dirty="0"/>
          </a:p>
        </p:txBody>
      </p:sp>
    </p:spTree>
    <p:extLst>
      <p:ext uri="{BB962C8B-B14F-4D97-AF65-F5344CB8AC3E}">
        <p14:creationId xmlns:p14="http://schemas.microsoft.com/office/powerpoint/2010/main" val="17038749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89024" y="235166"/>
            <a:ext cx="7800690" cy="6337696"/>
          </a:xfrm>
        </p:spPr>
        <p:txBody>
          <a:bodyPr/>
          <a:lstStyle/>
          <a:p>
            <a:pPr marL="0" indent="0">
              <a:buNone/>
            </a:pPr>
            <a:r>
              <a:rPr kumimoji="1" lang="en-US" altLang="zh-CN" dirty="0" smtClean="0"/>
              <a:t>3&gt; </a:t>
            </a:r>
            <a:r>
              <a:rPr kumimoji="1" lang="zh-CN" altLang="en-US" dirty="0" smtClean="0"/>
              <a:t>海那边 </a:t>
            </a:r>
            <a:r>
              <a:rPr kumimoji="1" lang="en-US" altLang="zh-CN" dirty="0" smtClean="0"/>
              <a:t>APP</a:t>
            </a:r>
            <a:r>
              <a:rPr kumimoji="1" lang="zh-CN" altLang="en-US" dirty="0" smtClean="0"/>
              <a:t> 视图展示与退出均带有</a:t>
            </a:r>
            <a:r>
              <a:rPr kumimoji="1" lang="zh-CN" altLang="en-US" dirty="0" smtClean="0">
                <a:solidFill>
                  <a:srgbClr val="0000FF"/>
                </a:solidFill>
              </a:rPr>
              <a:t>动画</a:t>
            </a:r>
            <a:r>
              <a:rPr kumimoji="1" lang="zh-CN" altLang="en-US" dirty="0" smtClean="0"/>
              <a:t>（蒙版、新功提醒，弹框，翻页等）</a:t>
            </a:r>
            <a:endParaRPr kumimoji="1" lang="en-US" altLang="zh-CN" dirty="0" smtClean="0"/>
          </a:p>
          <a:p>
            <a:pPr marL="0" indent="0">
              <a:buNone/>
            </a:pPr>
            <a:r>
              <a:rPr kumimoji="1" lang="zh-CN" altLang="en-US" dirty="0"/>
              <a:t>微信小程序</a:t>
            </a:r>
            <a:r>
              <a:rPr kumimoji="1" lang="zh-CN" altLang="en-US" dirty="0" smtClean="0"/>
              <a:t>只支持简单</a:t>
            </a:r>
            <a:r>
              <a:rPr kumimoji="1" lang="zh-CN" altLang="en-US" dirty="0"/>
              <a:t>的缩放、平移与旋转</a:t>
            </a:r>
            <a:r>
              <a:rPr kumimoji="1" lang="zh-CN" altLang="en-US" dirty="0" smtClean="0"/>
              <a:t>。</a:t>
            </a:r>
            <a:endParaRPr kumimoji="1" lang="en-US" altLang="zh-CN" dirty="0" smtClean="0"/>
          </a:p>
          <a:p>
            <a:pPr marL="0" indent="0">
              <a:buNone/>
            </a:pPr>
            <a:r>
              <a:rPr kumimoji="1" lang="zh-CN" altLang="zh-CN" dirty="0" smtClean="0"/>
              <a:t>4</a:t>
            </a:r>
            <a:r>
              <a:rPr kumimoji="1" lang="en-US" altLang="zh-CN" dirty="0" smtClean="0"/>
              <a:t>&gt; </a:t>
            </a:r>
            <a:r>
              <a:rPr kumimoji="1" lang="zh-CN" altLang="en-US" dirty="0" smtClean="0"/>
              <a:t>安卓与</a:t>
            </a:r>
            <a:r>
              <a:rPr kumimoji="1" lang="en-US" altLang="zh-CN" dirty="0" err="1" smtClean="0"/>
              <a:t>iOS</a:t>
            </a:r>
            <a:r>
              <a:rPr kumimoji="1" lang="zh-CN" altLang="en-US" dirty="0" smtClean="0"/>
              <a:t>有</a:t>
            </a:r>
            <a:r>
              <a:rPr kumimoji="1" lang="zh-CN" altLang="en-US" dirty="0" smtClean="0">
                <a:solidFill>
                  <a:srgbClr val="0000FF"/>
                </a:solidFill>
              </a:rPr>
              <a:t>线程与运行模式</a:t>
            </a:r>
            <a:r>
              <a:rPr kumimoji="1" lang="zh-CN" altLang="en-US" dirty="0" smtClean="0"/>
              <a:t>（</a:t>
            </a:r>
            <a:r>
              <a:rPr kumimoji="1" lang="en-US" altLang="zh-CN" dirty="0" err="1" smtClean="0"/>
              <a:t>iOS-Runloop</a:t>
            </a:r>
            <a:r>
              <a:rPr kumimoji="1" lang="en-US" altLang="zh-CN" dirty="0" smtClean="0"/>
              <a:t> ,Runtime</a:t>
            </a:r>
            <a:r>
              <a:rPr kumimoji="1" lang="zh-CN" altLang="en-US" dirty="0" smtClean="0"/>
              <a:t>）的概念及</a:t>
            </a:r>
            <a:r>
              <a:rPr kumimoji="1" lang="zh-CN" altLang="en-US" dirty="0" smtClean="0">
                <a:solidFill>
                  <a:srgbClr val="0000FF"/>
                </a:solidFill>
              </a:rPr>
              <a:t>图层</a:t>
            </a:r>
            <a:r>
              <a:rPr kumimoji="1" lang="zh-CN" altLang="en-US" dirty="0" smtClean="0"/>
              <a:t>（</a:t>
            </a:r>
            <a:r>
              <a:rPr kumimoji="1" lang="en-US" altLang="zh-CN" dirty="0" err="1" smtClean="0"/>
              <a:t>iOS</a:t>
            </a:r>
            <a:r>
              <a:rPr kumimoji="1" lang="en-US" altLang="zh-CN" dirty="0" smtClean="0"/>
              <a:t>-layer</a:t>
            </a:r>
            <a:r>
              <a:rPr kumimoji="1" lang="zh-CN" altLang="en-US" dirty="0" smtClean="0"/>
              <a:t>）概念</a:t>
            </a:r>
            <a:r>
              <a:rPr kumimoji="1" lang="en-US" altLang="zh-CN" dirty="0" smtClean="0"/>
              <a:t>;</a:t>
            </a:r>
            <a:r>
              <a:rPr kumimoji="1" lang="zh-CN" altLang="en-US" dirty="0" smtClean="0"/>
              <a:t>项目中有关定时器，按钮防连击，帖子详情展示，新功能提示，表格滑动等处关键依赖这些技术。</a:t>
            </a:r>
            <a:endParaRPr kumimoji="1" lang="en-US" altLang="zh-CN" dirty="0" smtClean="0"/>
          </a:p>
          <a:p>
            <a:pPr marL="0" indent="0">
              <a:buNone/>
            </a:pPr>
            <a:r>
              <a:rPr kumimoji="1" lang="zh-CN" altLang="en-US" dirty="0" smtClean="0"/>
              <a:t>微信小程序暂且没有！</a:t>
            </a:r>
            <a:endParaRPr kumimoji="1" lang="en-US" altLang="zh-CN" dirty="0" smtClean="0"/>
          </a:p>
          <a:p>
            <a:pPr marL="0" indent="0">
              <a:buNone/>
            </a:pPr>
            <a:r>
              <a:rPr kumimoji="1" lang="en-US" altLang="zh-CN" dirty="0"/>
              <a:t>5</a:t>
            </a:r>
            <a:r>
              <a:rPr kumimoji="1" lang="en-US" altLang="zh-CN" dirty="0" smtClean="0"/>
              <a:t> &gt;  </a:t>
            </a:r>
            <a:r>
              <a:rPr kumimoji="1" lang="zh-CN" altLang="en-US" dirty="0" smtClean="0"/>
              <a:t>无法解析富文本。</a:t>
            </a:r>
            <a:endParaRPr kumimoji="1" lang="en-US" altLang="zh-CN" dirty="0" smtClean="0"/>
          </a:p>
          <a:p>
            <a:pPr marL="0" indent="0">
              <a:buNone/>
            </a:pPr>
            <a:endParaRPr kumimoji="1" lang="zh-CN" altLang="en-US" dirty="0"/>
          </a:p>
        </p:txBody>
      </p:sp>
    </p:spTree>
    <p:extLst>
      <p:ext uri="{BB962C8B-B14F-4D97-AF65-F5344CB8AC3E}">
        <p14:creationId xmlns:p14="http://schemas.microsoft.com/office/powerpoint/2010/main" val="147384457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9024" y="159203"/>
            <a:ext cx="7272339" cy="959077"/>
          </a:xfrm>
        </p:spPr>
        <p:txBody>
          <a:bodyPr/>
          <a:lstStyle/>
          <a:p>
            <a:r>
              <a:rPr kumimoji="1" lang="zh-CN" altLang="en-US" b="0" dirty="0" smtClean="0"/>
              <a:t>微信小程序</a:t>
            </a:r>
            <a:r>
              <a:rPr kumimoji="1" lang="en-US" altLang="zh-CN" b="0" dirty="0" smtClean="0"/>
              <a:t>---</a:t>
            </a:r>
            <a:r>
              <a:rPr kumimoji="1" lang="zh-CN" altLang="en-US" b="0" dirty="0" smtClean="0"/>
              <a:t>疑问与思考</a:t>
            </a:r>
            <a:endParaRPr kumimoji="1" lang="zh-CN" altLang="en-US" dirty="0"/>
          </a:p>
        </p:txBody>
      </p:sp>
      <p:sp>
        <p:nvSpPr>
          <p:cNvPr id="3" name="内容占位符 2"/>
          <p:cNvSpPr>
            <a:spLocks noGrp="1"/>
          </p:cNvSpPr>
          <p:nvPr>
            <p:ph idx="1"/>
          </p:nvPr>
        </p:nvSpPr>
        <p:spPr>
          <a:xfrm>
            <a:off x="1089024" y="1118280"/>
            <a:ext cx="7837262" cy="5549220"/>
          </a:xfrm>
        </p:spPr>
        <p:txBody>
          <a:bodyPr/>
          <a:lstStyle/>
          <a:p>
            <a:pPr marL="0" indent="0">
              <a:buNone/>
            </a:pPr>
            <a:r>
              <a:rPr kumimoji="1" lang="en-US" altLang="zh-CN" dirty="0" smtClean="0"/>
              <a:t>1&gt; </a:t>
            </a:r>
            <a:r>
              <a:rPr kumimoji="1" lang="zh-CN" altLang="en-US" dirty="0" smtClean="0"/>
              <a:t>既然已经有了公众号，为什么会有小程序呢</a:t>
            </a:r>
            <a:r>
              <a:rPr kumimoji="1" lang="en-US" altLang="zh-CN" dirty="0"/>
              <a:t>？</a:t>
            </a:r>
            <a:r>
              <a:rPr kumimoji="1" lang="zh-CN" altLang="en-US" dirty="0" smtClean="0"/>
              <a:t>有什么区别呢？</a:t>
            </a:r>
            <a:endParaRPr kumimoji="1" lang="en-US" altLang="zh-CN" dirty="0" smtClean="0"/>
          </a:p>
          <a:p>
            <a:pPr marL="0" indent="0">
              <a:buNone/>
            </a:pPr>
            <a:r>
              <a:rPr kumimoji="1" lang="en-US" altLang="zh-CN" dirty="0" smtClean="0"/>
              <a:t>2&gt; </a:t>
            </a:r>
            <a:r>
              <a:rPr kumimoji="1" lang="zh-CN" altLang="en-US" dirty="0" smtClean="0"/>
              <a:t>微信小程序与原生的</a:t>
            </a:r>
            <a:r>
              <a:rPr kumimoji="1" lang="en-US" altLang="zh-CN" dirty="0" smtClean="0"/>
              <a:t>APP</a:t>
            </a:r>
            <a:r>
              <a:rPr kumimoji="1" lang="zh-CN" altLang="en-US" dirty="0" smtClean="0"/>
              <a:t>相比优缺点是什么？最终会替代原生</a:t>
            </a:r>
            <a:r>
              <a:rPr kumimoji="1" lang="en-US" altLang="zh-CN" dirty="0" smtClean="0"/>
              <a:t>APP</a:t>
            </a:r>
            <a:r>
              <a:rPr kumimoji="1" lang="zh-CN" altLang="en-US" dirty="0" smtClean="0"/>
              <a:t>吗？</a:t>
            </a:r>
            <a:endParaRPr kumimoji="1" lang="en-US" altLang="zh-CN" dirty="0" smtClean="0"/>
          </a:p>
          <a:p>
            <a:pPr marL="0" indent="0">
              <a:buNone/>
            </a:pPr>
            <a:r>
              <a:rPr kumimoji="1" lang="en-US" altLang="zh-CN" dirty="0" smtClean="0"/>
              <a:t>3&gt; </a:t>
            </a:r>
            <a:r>
              <a:rPr kumimoji="1" lang="zh-CN" altLang="en-US" dirty="0" smtClean="0"/>
              <a:t>微信小程序既然依附于微信，那么入口又会放置在哪里呢？</a:t>
            </a:r>
            <a:endParaRPr kumimoji="1" lang="en-US" altLang="zh-CN" dirty="0" smtClean="0"/>
          </a:p>
          <a:p>
            <a:pPr marL="0" indent="0">
              <a:buNone/>
            </a:pPr>
            <a:r>
              <a:rPr kumimoji="1" lang="en-US" altLang="zh-CN" dirty="0" smtClean="0"/>
              <a:t>4&gt; </a:t>
            </a:r>
            <a:r>
              <a:rPr kumimoji="1" lang="zh-CN" altLang="en-US" dirty="0" smtClean="0"/>
              <a:t>微信小程序是怎样在微信中运行的呢？</a:t>
            </a:r>
            <a:endParaRPr kumimoji="1" lang="en-US" altLang="zh-CN" dirty="0" smtClean="0"/>
          </a:p>
          <a:p>
            <a:pPr marL="0" indent="0">
              <a:buNone/>
            </a:pPr>
            <a:r>
              <a:rPr kumimoji="1" lang="en-US" altLang="zh-CN" dirty="0" smtClean="0"/>
              <a:t>5 &gt; </a:t>
            </a:r>
            <a:r>
              <a:rPr kumimoji="1" lang="zh-CN" altLang="en-US" dirty="0" smtClean="0"/>
              <a:t>微信小程序适合我们吗</a:t>
            </a:r>
            <a:r>
              <a:rPr kumimoji="1" lang="en-US" altLang="zh-CN" dirty="0" smtClean="0"/>
              <a:t> </a:t>
            </a:r>
            <a:r>
              <a:rPr kumimoji="1" lang="zh-CN" altLang="en-US" dirty="0" smtClean="0"/>
              <a:t>？</a:t>
            </a:r>
            <a:r>
              <a:rPr kumimoji="1" lang="en-US" altLang="zh-CN" dirty="0" smtClean="0"/>
              <a:t> </a:t>
            </a:r>
            <a:endParaRPr kumimoji="1" lang="zh-CN" altLang="en-US" dirty="0"/>
          </a:p>
        </p:txBody>
      </p:sp>
    </p:spTree>
    <p:extLst>
      <p:ext uri="{BB962C8B-B14F-4D97-AF65-F5344CB8AC3E}">
        <p14:creationId xmlns:p14="http://schemas.microsoft.com/office/powerpoint/2010/main" val="37599511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9024" y="170251"/>
            <a:ext cx="7272339" cy="751834"/>
          </a:xfrm>
        </p:spPr>
        <p:txBody>
          <a:bodyPr/>
          <a:lstStyle/>
          <a:p>
            <a:r>
              <a:rPr kumimoji="1" lang="zh-CN" altLang="en-US" dirty="0" smtClean="0"/>
              <a:t>微信小程序</a:t>
            </a:r>
            <a:endParaRPr kumimoji="1" lang="zh-CN" altLang="en-US" dirty="0"/>
          </a:p>
        </p:txBody>
      </p:sp>
      <p:sp>
        <p:nvSpPr>
          <p:cNvPr id="3" name="内容占位符 2"/>
          <p:cNvSpPr>
            <a:spLocks noGrp="1"/>
          </p:cNvSpPr>
          <p:nvPr>
            <p:ph idx="1"/>
          </p:nvPr>
        </p:nvSpPr>
        <p:spPr>
          <a:xfrm>
            <a:off x="1089024" y="922086"/>
            <a:ext cx="7757062" cy="5706480"/>
          </a:xfrm>
        </p:spPr>
        <p:txBody>
          <a:bodyPr/>
          <a:lstStyle/>
          <a:p>
            <a:pPr marL="0" indent="0">
              <a:buNone/>
            </a:pPr>
            <a:r>
              <a:rPr kumimoji="1" lang="zh-CN" altLang="en-US" dirty="0"/>
              <a:t>微信小程序虽然一定程度上有自己的开发语言</a:t>
            </a:r>
            <a:r>
              <a:rPr kumimoji="1" lang="en-US" altLang="zh-CN" dirty="0"/>
              <a:t>,</a:t>
            </a:r>
            <a:r>
              <a:rPr kumimoji="1" lang="zh-CN" altLang="en-US" dirty="0"/>
              <a:t>但归根到底还是</a:t>
            </a:r>
            <a:r>
              <a:rPr kumimoji="1" lang="en-US" altLang="zh-CN" dirty="0"/>
              <a:t>HTML</a:t>
            </a:r>
            <a:r>
              <a:rPr kumimoji="1" lang="zh-CN" altLang="en-US" dirty="0"/>
              <a:t>、</a:t>
            </a:r>
            <a:r>
              <a:rPr kumimoji="1" lang="en-US" altLang="zh-CN" dirty="0"/>
              <a:t>CSS</a:t>
            </a:r>
            <a:r>
              <a:rPr kumimoji="1" lang="zh-CN" altLang="en-US" dirty="0"/>
              <a:t>、</a:t>
            </a:r>
            <a:r>
              <a:rPr kumimoji="1" lang="en-US" altLang="zh-CN" dirty="0"/>
              <a:t>JS </a:t>
            </a:r>
            <a:r>
              <a:rPr kumimoji="1" lang="zh-CN" altLang="en-US" dirty="0"/>
              <a:t>的内容</a:t>
            </a:r>
            <a:r>
              <a:rPr kumimoji="1" lang="zh-CN" altLang="en-US" dirty="0" smtClean="0"/>
              <a:t>！</a:t>
            </a:r>
            <a:endParaRPr kumimoji="1" lang="en-US" altLang="zh-CN" dirty="0" smtClean="0"/>
          </a:p>
          <a:p>
            <a:pPr marL="0" indent="0">
              <a:buNone/>
            </a:pPr>
            <a:r>
              <a:rPr kumimoji="1" lang="zh-CN" altLang="en-US" dirty="0"/>
              <a:t>以下附上部分资料：</a:t>
            </a:r>
            <a:endParaRPr kumimoji="1" lang="en-US" altLang="zh-CN" dirty="0"/>
          </a:p>
          <a:p>
            <a:pPr marL="0" indent="0">
              <a:buNone/>
            </a:pPr>
            <a:r>
              <a:rPr kumimoji="1" lang="en-US" altLang="zh-CN" dirty="0"/>
              <a:t>1&gt; </a:t>
            </a:r>
            <a:r>
              <a:rPr kumimoji="1" lang="zh-CN" altLang="en-US" dirty="0">
                <a:hlinkClick r:id="rId3"/>
              </a:rPr>
              <a:t>微信公众平台</a:t>
            </a:r>
            <a:r>
              <a:rPr kumimoji="1" lang="en-US" altLang="zh-CN" dirty="0">
                <a:hlinkClick r:id="rId3"/>
              </a:rPr>
              <a:t>-</a:t>
            </a:r>
            <a:r>
              <a:rPr kumimoji="1" lang="zh-CN" altLang="en-US" dirty="0">
                <a:hlinkClick r:id="rId3"/>
              </a:rPr>
              <a:t>微信小程序</a:t>
            </a:r>
            <a:endParaRPr kumimoji="1" lang="en-US" altLang="zh-CN" dirty="0"/>
          </a:p>
          <a:p>
            <a:pPr marL="0" indent="0">
              <a:buNone/>
            </a:pPr>
            <a:r>
              <a:rPr kumimoji="1" lang="zh-CN" altLang="zh-CN" dirty="0"/>
              <a:t>2</a:t>
            </a:r>
            <a:r>
              <a:rPr kumimoji="1" lang="en-US" altLang="zh-CN" dirty="0"/>
              <a:t>&gt; </a:t>
            </a:r>
            <a:r>
              <a:rPr kumimoji="1" lang="zh-CN" altLang="en-US" dirty="0">
                <a:hlinkClick r:id="rId4"/>
              </a:rPr>
              <a:t>微信小程序开发：</a:t>
            </a:r>
            <a:r>
              <a:rPr kumimoji="1" lang="en-US" altLang="zh-CN" dirty="0">
                <a:hlinkClick r:id="rId4"/>
              </a:rPr>
              <a:t>Flex</a:t>
            </a:r>
            <a:r>
              <a:rPr kumimoji="1" lang="zh-CN" altLang="en-US" dirty="0">
                <a:hlinkClick r:id="rId4"/>
              </a:rPr>
              <a:t>布局</a:t>
            </a:r>
            <a:r>
              <a:rPr kumimoji="1" lang="zh-CN" altLang="en-US" dirty="0"/>
              <a:t>   </a:t>
            </a:r>
            <a:r>
              <a:rPr kumimoji="1" lang="en-US" altLang="zh-CN" dirty="0">
                <a:hlinkClick r:id="rId5"/>
              </a:rPr>
              <a:t>Flex</a:t>
            </a:r>
            <a:r>
              <a:rPr kumimoji="1" lang="zh-CN" altLang="en-US" dirty="0">
                <a:hlinkClick r:id="rId5"/>
              </a:rPr>
              <a:t>布局教程：语法篇</a:t>
            </a:r>
            <a:endParaRPr kumimoji="1" lang="en-US" altLang="zh-CN" dirty="0"/>
          </a:p>
          <a:p>
            <a:pPr marL="0" indent="0">
              <a:buNone/>
            </a:pPr>
            <a:r>
              <a:rPr kumimoji="1" lang="zh-CN" altLang="zh-CN" dirty="0"/>
              <a:t>3</a:t>
            </a:r>
            <a:r>
              <a:rPr kumimoji="1" lang="en-US" altLang="zh-CN" dirty="0"/>
              <a:t>&gt; </a:t>
            </a:r>
            <a:r>
              <a:rPr kumimoji="1" lang="zh-CN" altLang="en-US" dirty="0">
                <a:hlinkClick r:id="rId6"/>
              </a:rPr>
              <a:t>学习</a:t>
            </a:r>
            <a:r>
              <a:rPr kumimoji="1" lang="en-US" altLang="zh-CN" dirty="0">
                <a:hlinkClick r:id="rId6"/>
              </a:rPr>
              <a:t> CSS</a:t>
            </a:r>
            <a:r>
              <a:rPr kumimoji="1" lang="zh-CN" altLang="en-US" dirty="0">
                <a:hlinkClick r:id="rId6"/>
              </a:rPr>
              <a:t> 布局</a:t>
            </a:r>
            <a:endParaRPr kumimoji="1" lang="en-US" altLang="zh-CN" dirty="0"/>
          </a:p>
          <a:p>
            <a:pPr marL="0" indent="0">
              <a:buNone/>
            </a:pPr>
            <a:r>
              <a:rPr kumimoji="1" lang="zh-CN" altLang="zh-CN" dirty="0"/>
              <a:t>3</a:t>
            </a:r>
            <a:r>
              <a:rPr kumimoji="1" lang="en-US" altLang="zh-CN" dirty="0"/>
              <a:t>&gt;  </a:t>
            </a:r>
            <a:r>
              <a:rPr kumimoji="1" lang="en-US" altLang="zh-CN" dirty="0">
                <a:hlinkClick r:id="rId7"/>
              </a:rPr>
              <a:t>HTML CSS JavaScript </a:t>
            </a:r>
            <a:r>
              <a:rPr kumimoji="1" lang="zh-CN" altLang="en-US" dirty="0">
                <a:hlinkClick r:id="rId7"/>
              </a:rPr>
              <a:t>学习教程</a:t>
            </a:r>
            <a:endParaRPr kumimoji="1" lang="en-US" altLang="zh-CN" dirty="0"/>
          </a:p>
          <a:p>
            <a:pPr marL="0" indent="0">
              <a:buNone/>
            </a:pPr>
            <a:r>
              <a:rPr kumimoji="1" lang="zh-CN" altLang="zh-CN" dirty="0"/>
              <a:t>4</a:t>
            </a:r>
            <a:r>
              <a:rPr kumimoji="1" lang="en-US" altLang="zh-CN" dirty="0"/>
              <a:t>&gt; </a:t>
            </a:r>
            <a:r>
              <a:rPr kumimoji="1" lang="en-US" altLang="zh-CN" dirty="0">
                <a:hlinkClick r:id="rId8"/>
              </a:rPr>
              <a:t>JavaScript </a:t>
            </a:r>
            <a:r>
              <a:rPr kumimoji="1" lang="zh-CN" altLang="en-US" dirty="0">
                <a:hlinkClick r:id="rId8"/>
              </a:rPr>
              <a:t>之数组操作</a:t>
            </a:r>
            <a:r>
              <a:rPr kumimoji="1" lang="zh-CN" altLang="en-US" dirty="0"/>
              <a:t>  </a:t>
            </a:r>
            <a:r>
              <a:rPr kumimoji="1" lang="zh-CN" altLang="en-US" dirty="0">
                <a:hlinkClick r:id="rId9"/>
              </a:rPr>
              <a:t>微信小程序</a:t>
            </a:r>
            <a:r>
              <a:rPr kumimoji="1" lang="en-US" altLang="zh-CN" dirty="0">
                <a:hlinkClick r:id="rId9"/>
              </a:rPr>
              <a:t>---</a:t>
            </a:r>
            <a:r>
              <a:rPr kumimoji="1" lang="zh-CN" altLang="en-US" dirty="0">
                <a:hlinkClick r:id="rId9"/>
              </a:rPr>
              <a:t>数组操作</a:t>
            </a:r>
            <a:endParaRPr kumimoji="1" lang="en-US" altLang="zh-CN" dirty="0"/>
          </a:p>
          <a:p>
            <a:pPr marL="0" indent="0">
              <a:buNone/>
            </a:pPr>
            <a:r>
              <a:rPr kumimoji="1" lang="zh-CN" altLang="zh-CN" dirty="0"/>
              <a:t>5</a:t>
            </a:r>
            <a:r>
              <a:rPr kumimoji="1" lang="en-US" altLang="zh-CN" dirty="0"/>
              <a:t>&gt; </a:t>
            </a:r>
            <a:r>
              <a:rPr kumimoji="1" lang="zh-CN" altLang="en-US" dirty="0">
                <a:hlinkClick r:id="rId10"/>
              </a:rPr>
              <a:t>微信小程序开发网络配置</a:t>
            </a:r>
            <a:endParaRPr kumimoji="1" lang="en-US" altLang="zh-CN" dirty="0"/>
          </a:p>
          <a:p>
            <a:pPr marL="0" indent="0">
              <a:buNone/>
            </a:pPr>
            <a:endParaRPr kumimoji="1" lang="en-US" altLang="zh-CN" dirty="0"/>
          </a:p>
          <a:p>
            <a:pPr marL="0" indent="0">
              <a:buNone/>
            </a:pPr>
            <a:endParaRPr kumimoji="1" lang="zh-CN" altLang="en-US" dirty="0"/>
          </a:p>
        </p:txBody>
      </p:sp>
    </p:spTree>
    <p:extLst>
      <p:ext uri="{BB962C8B-B14F-4D97-AF65-F5344CB8AC3E}">
        <p14:creationId xmlns:p14="http://schemas.microsoft.com/office/powerpoint/2010/main" val="286404470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086429" y="1859642"/>
            <a:ext cx="5315857" cy="1200329"/>
          </a:xfrm>
          <a:prstGeom prst="rect">
            <a:avLst/>
          </a:prstGeom>
          <a:noFill/>
        </p:spPr>
        <p:txBody>
          <a:bodyPr wrap="square" rtlCol="0">
            <a:spAutoFit/>
          </a:bodyPr>
          <a:lstStyle/>
          <a:p>
            <a:r>
              <a:rPr kumimoji="1" lang="zh-CN" altLang="en-US" sz="3600" dirty="0" smtClean="0"/>
              <a:t>感谢诸位同学！</a:t>
            </a:r>
            <a:endParaRPr kumimoji="1" lang="en-US" altLang="zh-CN" sz="3600" dirty="0" smtClean="0"/>
          </a:p>
          <a:p>
            <a:r>
              <a:rPr kumimoji="1" lang="zh-CN" altLang="en-US" sz="3600" smtClean="0"/>
              <a:t>希望有所收获！</a:t>
            </a:r>
            <a:endParaRPr kumimoji="1" lang="en-US" altLang="zh-CN" sz="3600" dirty="0" smtClean="0"/>
          </a:p>
        </p:txBody>
      </p:sp>
    </p:spTree>
    <p:extLst>
      <p:ext uri="{BB962C8B-B14F-4D97-AF65-F5344CB8AC3E}">
        <p14:creationId xmlns:p14="http://schemas.microsoft.com/office/powerpoint/2010/main" val="2687372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微信小程序</a:t>
            </a:r>
            <a:r>
              <a:rPr kumimoji="1" lang="en-US" altLang="zh-CN" dirty="0" smtClean="0"/>
              <a:t>---</a:t>
            </a:r>
            <a:r>
              <a:rPr kumimoji="1" lang="zh-CN" altLang="en-US" dirty="0" smtClean="0"/>
              <a:t>开发工具</a:t>
            </a:r>
            <a:endParaRPr kumimoji="1" lang="zh-CN" altLang="en-US" dirty="0"/>
          </a:p>
        </p:txBody>
      </p:sp>
      <p:sp>
        <p:nvSpPr>
          <p:cNvPr id="3" name="内容占位符 2"/>
          <p:cNvSpPr>
            <a:spLocks noGrp="1"/>
          </p:cNvSpPr>
          <p:nvPr>
            <p:ph idx="1"/>
          </p:nvPr>
        </p:nvSpPr>
        <p:spPr/>
        <p:txBody>
          <a:bodyPr/>
          <a:lstStyle/>
          <a:p>
            <a:pPr marL="0" indent="0">
              <a:buNone/>
            </a:pPr>
            <a:r>
              <a:rPr lang="en-US" altLang="zh-CN" dirty="0" smtClean="0"/>
              <a:t>1&gt;</a:t>
            </a:r>
            <a:r>
              <a:rPr lang="zh-CN" altLang="en-US" dirty="0" smtClean="0"/>
              <a:t>开发者</a:t>
            </a:r>
            <a:r>
              <a:rPr lang="zh-CN" altLang="en-US" dirty="0"/>
              <a:t>工具，集成了开发调试、代码编辑及程序发布等功能</a:t>
            </a:r>
            <a:r>
              <a:rPr lang="zh-CN" altLang="en-US" dirty="0" smtClean="0"/>
              <a:t>。</a:t>
            </a:r>
            <a:endParaRPr lang="en-US" altLang="zh-CN" dirty="0" smtClean="0"/>
          </a:p>
          <a:p>
            <a:pPr marL="0" indent="0">
              <a:buNone/>
            </a:pPr>
            <a:r>
              <a:rPr lang="en-US" altLang="zh-CN" dirty="0" smtClean="0"/>
              <a:t>2&gt;</a:t>
            </a:r>
            <a:r>
              <a:rPr lang="zh-CN" altLang="en-US" dirty="0" smtClean="0"/>
              <a:t>启动工具时</a:t>
            </a:r>
            <a:r>
              <a:rPr lang="zh-CN" altLang="en-US" dirty="0"/>
              <a:t>，开发者需要使用已在后台绑定成功的微信号扫描二维码登录，</a:t>
            </a:r>
            <a:r>
              <a:rPr lang="zh-CN" altLang="en-US" b="1" dirty="0"/>
              <a:t>后续</a:t>
            </a:r>
            <a:r>
              <a:rPr lang="zh-CN" altLang="en-US" b="1" dirty="0" smtClean="0"/>
              <a:t>所有的操作都会基于这个微信帐号</a:t>
            </a:r>
            <a:r>
              <a:rPr lang="en-US" altLang="zh-CN" b="1" dirty="0" smtClean="0"/>
              <a:t>。</a:t>
            </a:r>
            <a:endParaRPr lang="en-US" altLang="zh-CN" b="1" dirty="0"/>
          </a:p>
          <a:p>
            <a:pPr marL="0" indent="0">
              <a:buNone/>
            </a:pPr>
            <a:r>
              <a:rPr lang="en-US" altLang="zh-CN" dirty="0" smtClean="0"/>
              <a:t>&lt;</a:t>
            </a:r>
            <a:r>
              <a:rPr lang="zh-CN" altLang="en-US" dirty="0" smtClean="0"/>
              <a:t>磊</a:t>
            </a:r>
            <a:r>
              <a:rPr lang="en-US" altLang="zh-CN" dirty="0" smtClean="0"/>
              <a:t>:wx00eb859a04c52a61&gt; &lt;John:wx8fa5be9e13977e6d&gt;</a:t>
            </a:r>
          </a:p>
          <a:p>
            <a:pPr marL="0" indent="0">
              <a:buNone/>
            </a:pPr>
            <a:r>
              <a:rPr kumimoji="1" lang="en-US" altLang="zh-CN" dirty="0" smtClean="0"/>
              <a:t>3&gt;</a:t>
            </a:r>
            <a:r>
              <a:rPr kumimoji="1" lang="zh-CN" altLang="en-US" dirty="0" smtClean="0"/>
              <a:t> 下载安装</a:t>
            </a:r>
            <a:r>
              <a:rPr kumimoji="1" lang="en-US" altLang="zh-CN" dirty="0" smtClean="0"/>
              <a:t> --- &gt; </a:t>
            </a:r>
            <a:r>
              <a:rPr kumimoji="1" lang="zh-CN" altLang="en-US" dirty="0" smtClean="0"/>
              <a:t>登录</a:t>
            </a:r>
            <a:r>
              <a:rPr kumimoji="1" lang="en-US" altLang="zh-CN" dirty="0" smtClean="0"/>
              <a:t> </a:t>
            </a:r>
            <a:r>
              <a:rPr kumimoji="1" lang="en-US" altLang="zh-CN" dirty="0"/>
              <a:t> --- &gt; </a:t>
            </a:r>
            <a:r>
              <a:rPr kumimoji="1" lang="zh-CN" altLang="en-US" dirty="0" smtClean="0"/>
              <a:t>打开</a:t>
            </a:r>
            <a:r>
              <a:rPr kumimoji="1" lang="en-US" altLang="zh-CN" dirty="0" smtClean="0"/>
              <a:t>/ </a:t>
            </a:r>
            <a:r>
              <a:rPr kumimoji="1" lang="zh-CN" altLang="en-US" dirty="0" smtClean="0"/>
              <a:t>创建项目</a:t>
            </a:r>
            <a:endParaRPr kumimoji="1" lang="zh-CN" altLang="en-US" dirty="0"/>
          </a:p>
        </p:txBody>
      </p:sp>
    </p:spTree>
    <p:extLst>
      <p:ext uri="{BB962C8B-B14F-4D97-AF65-F5344CB8AC3E}">
        <p14:creationId xmlns:p14="http://schemas.microsoft.com/office/powerpoint/2010/main" val="352089885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94754" y="121781"/>
            <a:ext cx="6448419" cy="807122"/>
          </a:xfrm>
        </p:spPr>
        <p:txBody>
          <a:bodyPr/>
          <a:lstStyle/>
          <a:p>
            <a:r>
              <a:rPr kumimoji="1" lang="zh-CN" altLang="en-US" dirty="0" smtClean="0"/>
              <a:t>图片演示部分操作</a:t>
            </a:r>
            <a:endParaRPr kumimoji="1" lang="zh-CN" altLang="en-US" dirty="0"/>
          </a:p>
        </p:txBody>
      </p:sp>
      <p:pic>
        <p:nvPicPr>
          <p:cNvPr id="13" name="内容占位符 12" descr="Snip20161123_1.png"/>
          <p:cNvPicPr>
            <a:picLocks noGrp="1" noChangeAspect="1"/>
          </p:cNvPicPr>
          <p:nvPr>
            <p:ph idx="1"/>
          </p:nvPr>
        </p:nvPicPr>
        <p:blipFill rotWithShape="1">
          <a:blip r:embed="rId2">
            <a:extLst>
              <a:ext uri="{28A0092B-C50C-407E-A947-70E740481C1C}">
                <a14:useLocalDpi xmlns:a14="http://schemas.microsoft.com/office/drawing/2010/main" val="0"/>
              </a:ext>
            </a:extLst>
          </a:blip>
          <a:srcRect t="-246" b="-292"/>
          <a:stretch/>
        </p:blipFill>
        <p:spPr>
          <a:xfrm>
            <a:off x="1089025" y="2192124"/>
            <a:ext cx="7756525" cy="3140305"/>
          </a:xfrm>
        </p:spPr>
      </p:pic>
      <p:pic>
        <p:nvPicPr>
          <p:cNvPr id="14" name="图片 13" descr="Snip20161123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025" y="2081229"/>
            <a:ext cx="7162800" cy="3251200"/>
          </a:xfrm>
          <a:prstGeom prst="rect">
            <a:avLst/>
          </a:prstGeom>
        </p:spPr>
      </p:pic>
      <p:pic>
        <p:nvPicPr>
          <p:cNvPr id="15" name="图片 14" descr="Snip20161123_3.png"/>
          <p:cNvPicPr>
            <a:picLocks noChangeAspect="1"/>
          </p:cNvPicPr>
          <p:nvPr/>
        </p:nvPicPr>
        <p:blipFill rotWithShape="1">
          <a:blip r:embed="rId4">
            <a:extLst>
              <a:ext uri="{28A0092B-C50C-407E-A947-70E740481C1C}">
                <a14:useLocalDpi xmlns:a14="http://schemas.microsoft.com/office/drawing/2010/main" val="0"/>
              </a:ext>
            </a:extLst>
          </a:blip>
          <a:srcRect l="7837" t="5328" r="8219" b="13620"/>
          <a:stretch/>
        </p:blipFill>
        <p:spPr>
          <a:xfrm>
            <a:off x="1089025" y="1148256"/>
            <a:ext cx="6923780" cy="5558601"/>
          </a:xfrm>
          <a:prstGeom prst="rect">
            <a:avLst/>
          </a:prstGeom>
        </p:spPr>
      </p:pic>
      <p:pic>
        <p:nvPicPr>
          <p:cNvPr id="16" name="图片 15" descr="Snip20161123_4.png"/>
          <p:cNvPicPr>
            <a:picLocks noChangeAspect="1"/>
          </p:cNvPicPr>
          <p:nvPr/>
        </p:nvPicPr>
        <p:blipFill rotWithShape="1">
          <a:blip r:embed="rId5">
            <a:extLst>
              <a:ext uri="{28A0092B-C50C-407E-A947-70E740481C1C}">
                <a14:useLocalDpi xmlns:a14="http://schemas.microsoft.com/office/drawing/2010/main" val="0"/>
              </a:ext>
            </a:extLst>
          </a:blip>
          <a:srcRect l="7814" t="5709" r="8242" b="13366"/>
          <a:stretch/>
        </p:blipFill>
        <p:spPr>
          <a:xfrm>
            <a:off x="1089025" y="1017772"/>
            <a:ext cx="6923780" cy="5549903"/>
          </a:xfrm>
          <a:prstGeom prst="rect">
            <a:avLst/>
          </a:prstGeom>
        </p:spPr>
      </p:pic>
      <p:pic>
        <p:nvPicPr>
          <p:cNvPr id="17" name="图片 16" descr="Snip20161123_6.png"/>
          <p:cNvPicPr>
            <a:picLocks noChangeAspect="1"/>
          </p:cNvPicPr>
          <p:nvPr/>
        </p:nvPicPr>
        <p:blipFill rotWithShape="1">
          <a:blip r:embed="rId6">
            <a:extLst>
              <a:ext uri="{28A0092B-C50C-407E-A947-70E740481C1C}">
                <a14:useLocalDpi xmlns:a14="http://schemas.microsoft.com/office/drawing/2010/main" val="0"/>
              </a:ext>
            </a:extLst>
          </a:blip>
          <a:srcRect l="6181" t="5454" r="6040" b="8293"/>
          <a:stretch/>
        </p:blipFill>
        <p:spPr>
          <a:xfrm>
            <a:off x="1089025" y="1017772"/>
            <a:ext cx="6209996" cy="5513227"/>
          </a:xfrm>
          <a:prstGeom prst="rect">
            <a:avLst/>
          </a:prstGeom>
        </p:spPr>
      </p:pic>
      <p:pic>
        <p:nvPicPr>
          <p:cNvPr id="18" name="图片 17" descr="Snip20161123_10.png"/>
          <p:cNvPicPr>
            <a:picLocks noChangeAspect="1"/>
          </p:cNvPicPr>
          <p:nvPr/>
        </p:nvPicPr>
        <p:blipFill rotWithShape="1">
          <a:blip r:embed="rId7" cstate="print">
            <a:extLst>
              <a:ext uri="{28A0092B-C50C-407E-A947-70E740481C1C}">
                <a14:useLocalDpi xmlns:a14="http://schemas.microsoft.com/office/drawing/2010/main" val="0"/>
              </a:ext>
            </a:extLst>
          </a:blip>
          <a:srcRect l="3519" t="2999" r="3264" b="7793"/>
          <a:stretch/>
        </p:blipFill>
        <p:spPr>
          <a:xfrm>
            <a:off x="1089025" y="1017772"/>
            <a:ext cx="7346098" cy="4558227"/>
          </a:xfrm>
          <a:prstGeom prst="rect">
            <a:avLst/>
          </a:prstGeom>
        </p:spPr>
      </p:pic>
      <p:pic>
        <p:nvPicPr>
          <p:cNvPr id="19" name="图片 18" descr="Snip20161123_11.png"/>
          <p:cNvPicPr>
            <a:picLocks noChangeAspect="1"/>
          </p:cNvPicPr>
          <p:nvPr/>
        </p:nvPicPr>
        <p:blipFill rotWithShape="1">
          <a:blip r:embed="rId8" cstate="print">
            <a:extLst>
              <a:ext uri="{28A0092B-C50C-407E-A947-70E740481C1C}">
                <a14:useLocalDpi xmlns:a14="http://schemas.microsoft.com/office/drawing/2010/main" val="0"/>
              </a:ext>
            </a:extLst>
          </a:blip>
          <a:srcRect l="3425" t="2707" r="3264" b="7792"/>
          <a:stretch/>
        </p:blipFill>
        <p:spPr>
          <a:xfrm>
            <a:off x="975947" y="974588"/>
            <a:ext cx="7756525" cy="4823805"/>
          </a:xfrm>
          <a:prstGeom prst="rect">
            <a:avLst/>
          </a:prstGeom>
        </p:spPr>
      </p:pic>
      <p:pic>
        <p:nvPicPr>
          <p:cNvPr id="20" name="图片 19" descr="Snip20161123_12.png"/>
          <p:cNvPicPr>
            <a:picLocks noChangeAspect="1"/>
          </p:cNvPicPr>
          <p:nvPr/>
        </p:nvPicPr>
        <p:blipFill rotWithShape="1">
          <a:blip r:embed="rId9" cstate="print">
            <a:extLst>
              <a:ext uri="{28A0092B-C50C-407E-A947-70E740481C1C}">
                <a14:useLocalDpi xmlns:a14="http://schemas.microsoft.com/office/drawing/2010/main" val="0"/>
              </a:ext>
            </a:extLst>
          </a:blip>
          <a:srcRect l="7084" t="3678" r="7072" b="9053"/>
          <a:stretch/>
        </p:blipFill>
        <p:spPr>
          <a:xfrm>
            <a:off x="1394754" y="974588"/>
            <a:ext cx="4670942" cy="5285960"/>
          </a:xfrm>
          <a:prstGeom prst="rect">
            <a:avLst/>
          </a:prstGeom>
        </p:spPr>
      </p:pic>
      <p:pic>
        <p:nvPicPr>
          <p:cNvPr id="21" name="图片 20" descr="Snip20161123_13.png"/>
          <p:cNvPicPr>
            <a:picLocks noChangeAspect="1"/>
          </p:cNvPicPr>
          <p:nvPr/>
        </p:nvPicPr>
        <p:blipFill rotWithShape="1">
          <a:blip r:embed="rId10" cstate="print">
            <a:extLst>
              <a:ext uri="{28A0092B-C50C-407E-A947-70E740481C1C}">
                <a14:useLocalDpi xmlns:a14="http://schemas.microsoft.com/office/drawing/2010/main" val="0"/>
              </a:ext>
            </a:extLst>
          </a:blip>
          <a:srcRect l="6801" t="3424" r="7354" b="8712"/>
          <a:stretch/>
        </p:blipFill>
        <p:spPr>
          <a:xfrm>
            <a:off x="1394754" y="928903"/>
            <a:ext cx="4566564" cy="5203093"/>
          </a:xfrm>
          <a:prstGeom prst="rect">
            <a:avLst/>
          </a:prstGeom>
        </p:spPr>
      </p:pic>
    </p:spTree>
    <p:extLst>
      <p:ext uri="{BB962C8B-B14F-4D97-AF65-F5344CB8AC3E}">
        <p14:creationId xmlns:p14="http://schemas.microsoft.com/office/powerpoint/2010/main" val="8701706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3"/>
                                        </p:tgtEl>
                                        <p:attrNameLst>
                                          <p:attrName>ppt_x</p:attrName>
                                        </p:attrNameLst>
                                      </p:cBhvr>
                                      <p:tavLst>
                                        <p:tav tm="0">
                                          <p:val>
                                            <p:strVal val="ppt_x"/>
                                          </p:val>
                                        </p:tav>
                                        <p:tav tm="100000">
                                          <p:val>
                                            <p:strVal val="ppt_x"/>
                                          </p:val>
                                        </p:tav>
                                      </p:tavLst>
                                    </p:anim>
                                    <p:anim calcmode="lin" valueType="num">
                                      <p:cBhvr additive="base">
                                        <p:cTn id="7" dur="500"/>
                                        <p:tgtEl>
                                          <p:spTgt spid="13"/>
                                        </p:tgtEl>
                                        <p:attrNameLst>
                                          <p:attrName>ppt_y</p:attrName>
                                        </p:attrNameLst>
                                      </p:cBhvr>
                                      <p:tavLst>
                                        <p:tav tm="0">
                                          <p:val>
                                            <p:strVal val="ppt_y"/>
                                          </p:val>
                                        </p:tav>
                                        <p:tav tm="100000">
                                          <p:val>
                                            <p:strVal val="1+ppt_h/2"/>
                                          </p:val>
                                        </p:tav>
                                      </p:tavLst>
                                    </p:anim>
                                    <p:set>
                                      <p:cBhvr>
                                        <p:cTn id="8" dur="1" fill="hold">
                                          <p:stCondLst>
                                            <p:cond delay="499"/>
                                          </p:stCondLst>
                                        </p:cTn>
                                        <p:tgtEl>
                                          <p:spTgt spid="13"/>
                                        </p:tgtEl>
                                        <p:attrNameLst>
                                          <p:attrName>style.visibility</p:attrName>
                                        </p:attrNameLst>
                                      </p:cBhvr>
                                      <p:to>
                                        <p:strVal val="hidden"/>
                                      </p:to>
                                    </p:set>
                                  </p:childTnLst>
                                </p:cTn>
                              </p:par>
                              <p:par>
                                <p:cTn id="9" presetID="6" presetClass="entr" presetSubtype="16"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circle(in)">
                                      <p:cBhvr>
                                        <p:cTn id="11" dur="20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xit" presetSubtype="4" fill="hold" nodeType="clickEffect">
                                  <p:stCondLst>
                                    <p:cond delay="0"/>
                                  </p:stCondLst>
                                  <p:childTnLst>
                                    <p:anim calcmode="lin" valueType="num">
                                      <p:cBhvr additive="base">
                                        <p:cTn id="15" dur="500"/>
                                        <p:tgtEl>
                                          <p:spTgt spid="14"/>
                                        </p:tgtEl>
                                        <p:attrNameLst>
                                          <p:attrName>ppt_x</p:attrName>
                                        </p:attrNameLst>
                                      </p:cBhvr>
                                      <p:tavLst>
                                        <p:tav tm="0">
                                          <p:val>
                                            <p:strVal val="ppt_x"/>
                                          </p:val>
                                        </p:tav>
                                        <p:tav tm="100000">
                                          <p:val>
                                            <p:strVal val="ppt_x"/>
                                          </p:val>
                                        </p:tav>
                                      </p:tavLst>
                                    </p:anim>
                                    <p:anim calcmode="lin" valueType="num">
                                      <p:cBhvr additive="base">
                                        <p:cTn id="16" dur="500"/>
                                        <p:tgtEl>
                                          <p:spTgt spid="14"/>
                                        </p:tgtEl>
                                        <p:attrNameLst>
                                          <p:attrName>ppt_y</p:attrName>
                                        </p:attrNameLst>
                                      </p:cBhvr>
                                      <p:tavLst>
                                        <p:tav tm="0">
                                          <p:val>
                                            <p:strVal val="ppt_y"/>
                                          </p:val>
                                        </p:tav>
                                        <p:tav tm="100000">
                                          <p:val>
                                            <p:strVal val="1+ppt_h/2"/>
                                          </p:val>
                                        </p:tav>
                                      </p:tavLst>
                                    </p:anim>
                                    <p:set>
                                      <p:cBhvr>
                                        <p:cTn id="17" dur="1" fill="hold">
                                          <p:stCondLst>
                                            <p:cond delay="499"/>
                                          </p:stCondLst>
                                        </p:cTn>
                                        <p:tgtEl>
                                          <p:spTgt spid="14"/>
                                        </p:tgtEl>
                                        <p:attrNameLst>
                                          <p:attrName>style.visibility</p:attrName>
                                        </p:attrNameLst>
                                      </p:cBhvr>
                                      <p:to>
                                        <p:strVal val="hidden"/>
                                      </p:to>
                                    </p:set>
                                  </p:childTnLst>
                                </p:cTn>
                              </p:par>
                              <p:par>
                                <p:cTn id="18" presetID="6" presetClass="entr" presetSubtype="16"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circle(in)">
                                      <p:cBhvr>
                                        <p:cTn id="20" dur="20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15"/>
                                        </p:tgtEl>
                                        <p:attrNameLst>
                                          <p:attrName>ppt_x</p:attrName>
                                        </p:attrNameLst>
                                      </p:cBhvr>
                                      <p:tavLst>
                                        <p:tav tm="0">
                                          <p:val>
                                            <p:strVal val="ppt_x"/>
                                          </p:val>
                                        </p:tav>
                                        <p:tav tm="100000">
                                          <p:val>
                                            <p:strVal val="ppt_x"/>
                                          </p:val>
                                        </p:tav>
                                      </p:tavLst>
                                    </p:anim>
                                    <p:anim calcmode="lin" valueType="num">
                                      <p:cBhvr additive="base">
                                        <p:cTn id="25" dur="500"/>
                                        <p:tgtEl>
                                          <p:spTgt spid="15"/>
                                        </p:tgtEl>
                                        <p:attrNameLst>
                                          <p:attrName>ppt_y</p:attrName>
                                        </p:attrNameLst>
                                      </p:cBhvr>
                                      <p:tavLst>
                                        <p:tav tm="0">
                                          <p:val>
                                            <p:strVal val="ppt_y"/>
                                          </p:val>
                                        </p:tav>
                                        <p:tav tm="100000">
                                          <p:val>
                                            <p:strVal val="1+ppt_h/2"/>
                                          </p:val>
                                        </p:tav>
                                      </p:tavLst>
                                    </p:anim>
                                    <p:set>
                                      <p:cBhvr>
                                        <p:cTn id="26" dur="1" fill="hold">
                                          <p:stCondLst>
                                            <p:cond delay="499"/>
                                          </p:stCondLst>
                                        </p:cTn>
                                        <p:tgtEl>
                                          <p:spTgt spid="15"/>
                                        </p:tgtEl>
                                        <p:attrNameLst>
                                          <p:attrName>style.visibility</p:attrName>
                                        </p:attrNameLst>
                                      </p:cBhvr>
                                      <p:to>
                                        <p:strVal val="hidden"/>
                                      </p:to>
                                    </p:set>
                                  </p:childTnLst>
                                </p:cTn>
                              </p:par>
                              <p:par>
                                <p:cTn id="27" presetID="6" presetClass="entr" presetSubtype="16"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circle(in)">
                                      <p:cBhvr>
                                        <p:cTn id="29" dur="20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xit" presetSubtype="4" fill="hold" nodeType="clickEffect">
                                  <p:stCondLst>
                                    <p:cond delay="0"/>
                                  </p:stCondLst>
                                  <p:childTnLst>
                                    <p:anim calcmode="lin" valueType="num">
                                      <p:cBhvr additive="base">
                                        <p:cTn id="33" dur="500"/>
                                        <p:tgtEl>
                                          <p:spTgt spid="16"/>
                                        </p:tgtEl>
                                        <p:attrNameLst>
                                          <p:attrName>ppt_x</p:attrName>
                                        </p:attrNameLst>
                                      </p:cBhvr>
                                      <p:tavLst>
                                        <p:tav tm="0">
                                          <p:val>
                                            <p:strVal val="ppt_x"/>
                                          </p:val>
                                        </p:tav>
                                        <p:tav tm="100000">
                                          <p:val>
                                            <p:strVal val="ppt_x"/>
                                          </p:val>
                                        </p:tav>
                                      </p:tavLst>
                                    </p:anim>
                                    <p:anim calcmode="lin" valueType="num">
                                      <p:cBhvr additive="base">
                                        <p:cTn id="34" dur="500"/>
                                        <p:tgtEl>
                                          <p:spTgt spid="16"/>
                                        </p:tgtEl>
                                        <p:attrNameLst>
                                          <p:attrName>ppt_y</p:attrName>
                                        </p:attrNameLst>
                                      </p:cBhvr>
                                      <p:tavLst>
                                        <p:tav tm="0">
                                          <p:val>
                                            <p:strVal val="ppt_y"/>
                                          </p:val>
                                        </p:tav>
                                        <p:tav tm="100000">
                                          <p:val>
                                            <p:strVal val="1+ppt_h/2"/>
                                          </p:val>
                                        </p:tav>
                                      </p:tavLst>
                                    </p:anim>
                                    <p:set>
                                      <p:cBhvr>
                                        <p:cTn id="35" dur="1" fill="hold">
                                          <p:stCondLst>
                                            <p:cond delay="499"/>
                                          </p:stCondLst>
                                        </p:cTn>
                                        <p:tgtEl>
                                          <p:spTgt spid="16"/>
                                        </p:tgtEl>
                                        <p:attrNameLst>
                                          <p:attrName>style.visibility</p:attrName>
                                        </p:attrNameLst>
                                      </p:cBhvr>
                                      <p:to>
                                        <p:strVal val="hidden"/>
                                      </p:to>
                                    </p:set>
                                  </p:childTnLst>
                                </p:cTn>
                              </p:par>
                              <p:par>
                                <p:cTn id="36" presetID="6" presetClass="entr" presetSubtype="16"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circle(in)">
                                      <p:cBhvr>
                                        <p:cTn id="38" dur="20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xit" presetSubtype="4" fill="hold" nodeType="clickEffect">
                                  <p:stCondLst>
                                    <p:cond delay="0"/>
                                  </p:stCondLst>
                                  <p:childTnLst>
                                    <p:anim calcmode="lin" valueType="num">
                                      <p:cBhvr additive="base">
                                        <p:cTn id="42" dur="500"/>
                                        <p:tgtEl>
                                          <p:spTgt spid="17"/>
                                        </p:tgtEl>
                                        <p:attrNameLst>
                                          <p:attrName>ppt_x</p:attrName>
                                        </p:attrNameLst>
                                      </p:cBhvr>
                                      <p:tavLst>
                                        <p:tav tm="0">
                                          <p:val>
                                            <p:strVal val="ppt_x"/>
                                          </p:val>
                                        </p:tav>
                                        <p:tav tm="100000">
                                          <p:val>
                                            <p:strVal val="ppt_x"/>
                                          </p:val>
                                        </p:tav>
                                      </p:tavLst>
                                    </p:anim>
                                    <p:anim calcmode="lin" valueType="num">
                                      <p:cBhvr additive="base">
                                        <p:cTn id="43" dur="500"/>
                                        <p:tgtEl>
                                          <p:spTgt spid="17"/>
                                        </p:tgtEl>
                                        <p:attrNameLst>
                                          <p:attrName>ppt_y</p:attrName>
                                        </p:attrNameLst>
                                      </p:cBhvr>
                                      <p:tavLst>
                                        <p:tav tm="0">
                                          <p:val>
                                            <p:strVal val="ppt_y"/>
                                          </p:val>
                                        </p:tav>
                                        <p:tav tm="100000">
                                          <p:val>
                                            <p:strVal val="1+ppt_h/2"/>
                                          </p:val>
                                        </p:tav>
                                      </p:tavLst>
                                    </p:anim>
                                    <p:set>
                                      <p:cBhvr>
                                        <p:cTn id="44" dur="1" fill="hold">
                                          <p:stCondLst>
                                            <p:cond delay="499"/>
                                          </p:stCondLst>
                                        </p:cTn>
                                        <p:tgtEl>
                                          <p:spTgt spid="17"/>
                                        </p:tgtEl>
                                        <p:attrNameLst>
                                          <p:attrName>style.visibility</p:attrName>
                                        </p:attrNameLst>
                                      </p:cBhvr>
                                      <p:to>
                                        <p:strVal val="hidden"/>
                                      </p:to>
                                    </p:set>
                                  </p:childTnLst>
                                </p:cTn>
                              </p:par>
                              <p:par>
                                <p:cTn id="45" presetID="6" presetClass="entr" presetSubtype="16"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circle(in)">
                                      <p:cBhvr>
                                        <p:cTn id="47" dur="20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xit" presetSubtype="4" fill="hold" nodeType="clickEffect">
                                  <p:stCondLst>
                                    <p:cond delay="0"/>
                                  </p:stCondLst>
                                  <p:childTnLst>
                                    <p:anim calcmode="lin" valueType="num">
                                      <p:cBhvr additive="base">
                                        <p:cTn id="51" dur="500"/>
                                        <p:tgtEl>
                                          <p:spTgt spid="18"/>
                                        </p:tgtEl>
                                        <p:attrNameLst>
                                          <p:attrName>ppt_x</p:attrName>
                                        </p:attrNameLst>
                                      </p:cBhvr>
                                      <p:tavLst>
                                        <p:tav tm="0">
                                          <p:val>
                                            <p:strVal val="ppt_x"/>
                                          </p:val>
                                        </p:tav>
                                        <p:tav tm="100000">
                                          <p:val>
                                            <p:strVal val="ppt_x"/>
                                          </p:val>
                                        </p:tav>
                                      </p:tavLst>
                                    </p:anim>
                                    <p:anim calcmode="lin" valueType="num">
                                      <p:cBhvr additive="base">
                                        <p:cTn id="52" dur="500"/>
                                        <p:tgtEl>
                                          <p:spTgt spid="18"/>
                                        </p:tgtEl>
                                        <p:attrNameLst>
                                          <p:attrName>ppt_y</p:attrName>
                                        </p:attrNameLst>
                                      </p:cBhvr>
                                      <p:tavLst>
                                        <p:tav tm="0">
                                          <p:val>
                                            <p:strVal val="ppt_y"/>
                                          </p:val>
                                        </p:tav>
                                        <p:tav tm="100000">
                                          <p:val>
                                            <p:strVal val="1+ppt_h/2"/>
                                          </p:val>
                                        </p:tav>
                                      </p:tavLst>
                                    </p:anim>
                                    <p:set>
                                      <p:cBhvr>
                                        <p:cTn id="53" dur="1" fill="hold">
                                          <p:stCondLst>
                                            <p:cond delay="499"/>
                                          </p:stCondLst>
                                        </p:cTn>
                                        <p:tgtEl>
                                          <p:spTgt spid="18"/>
                                        </p:tgtEl>
                                        <p:attrNameLst>
                                          <p:attrName>style.visibility</p:attrName>
                                        </p:attrNameLst>
                                      </p:cBhvr>
                                      <p:to>
                                        <p:strVal val="hidden"/>
                                      </p:to>
                                    </p:set>
                                  </p:childTnLst>
                                </p:cTn>
                              </p:par>
                              <p:par>
                                <p:cTn id="54" presetID="6" presetClass="entr" presetSubtype="16" fill="hold"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circle(in)">
                                      <p:cBhvr>
                                        <p:cTn id="56" dur="2000"/>
                                        <p:tgtEl>
                                          <p:spTgt spid="19"/>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xit" presetSubtype="4" fill="hold" nodeType="clickEffect">
                                  <p:stCondLst>
                                    <p:cond delay="0"/>
                                  </p:stCondLst>
                                  <p:childTnLst>
                                    <p:anim calcmode="lin" valueType="num">
                                      <p:cBhvr additive="base">
                                        <p:cTn id="60" dur="500"/>
                                        <p:tgtEl>
                                          <p:spTgt spid="19"/>
                                        </p:tgtEl>
                                        <p:attrNameLst>
                                          <p:attrName>ppt_x</p:attrName>
                                        </p:attrNameLst>
                                      </p:cBhvr>
                                      <p:tavLst>
                                        <p:tav tm="0">
                                          <p:val>
                                            <p:strVal val="ppt_x"/>
                                          </p:val>
                                        </p:tav>
                                        <p:tav tm="100000">
                                          <p:val>
                                            <p:strVal val="ppt_x"/>
                                          </p:val>
                                        </p:tav>
                                      </p:tavLst>
                                    </p:anim>
                                    <p:anim calcmode="lin" valueType="num">
                                      <p:cBhvr additive="base">
                                        <p:cTn id="61" dur="500"/>
                                        <p:tgtEl>
                                          <p:spTgt spid="19"/>
                                        </p:tgtEl>
                                        <p:attrNameLst>
                                          <p:attrName>ppt_y</p:attrName>
                                        </p:attrNameLst>
                                      </p:cBhvr>
                                      <p:tavLst>
                                        <p:tav tm="0">
                                          <p:val>
                                            <p:strVal val="ppt_y"/>
                                          </p:val>
                                        </p:tav>
                                        <p:tav tm="100000">
                                          <p:val>
                                            <p:strVal val="1+ppt_h/2"/>
                                          </p:val>
                                        </p:tav>
                                      </p:tavLst>
                                    </p:anim>
                                    <p:set>
                                      <p:cBhvr>
                                        <p:cTn id="62" dur="1" fill="hold">
                                          <p:stCondLst>
                                            <p:cond delay="499"/>
                                          </p:stCondLst>
                                        </p:cTn>
                                        <p:tgtEl>
                                          <p:spTgt spid="19"/>
                                        </p:tgtEl>
                                        <p:attrNameLst>
                                          <p:attrName>style.visibility</p:attrName>
                                        </p:attrNameLst>
                                      </p:cBhvr>
                                      <p:to>
                                        <p:strVal val="hidden"/>
                                      </p:to>
                                    </p:set>
                                  </p:childTnLst>
                                </p:cTn>
                              </p:par>
                              <p:par>
                                <p:cTn id="63" presetID="6" presetClass="entr" presetSubtype="16" fill="hold" nodeType="with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circle(in)">
                                      <p:cBhvr>
                                        <p:cTn id="65" dur="2000"/>
                                        <p:tgtEl>
                                          <p:spTgt spid="20"/>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xit" presetSubtype="4" fill="hold" nodeType="clickEffect">
                                  <p:stCondLst>
                                    <p:cond delay="0"/>
                                  </p:stCondLst>
                                  <p:childTnLst>
                                    <p:anim calcmode="lin" valueType="num">
                                      <p:cBhvr additive="base">
                                        <p:cTn id="69" dur="500"/>
                                        <p:tgtEl>
                                          <p:spTgt spid="20"/>
                                        </p:tgtEl>
                                        <p:attrNameLst>
                                          <p:attrName>ppt_x</p:attrName>
                                        </p:attrNameLst>
                                      </p:cBhvr>
                                      <p:tavLst>
                                        <p:tav tm="0">
                                          <p:val>
                                            <p:strVal val="ppt_x"/>
                                          </p:val>
                                        </p:tav>
                                        <p:tav tm="100000">
                                          <p:val>
                                            <p:strVal val="ppt_x"/>
                                          </p:val>
                                        </p:tav>
                                      </p:tavLst>
                                    </p:anim>
                                    <p:anim calcmode="lin" valueType="num">
                                      <p:cBhvr additive="base">
                                        <p:cTn id="70" dur="500"/>
                                        <p:tgtEl>
                                          <p:spTgt spid="20"/>
                                        </p:tgtEl>
                                        <p:attrNameLst>
                                          <p:attrName>ppt_y</p:attrName>
                                        </p:attrNameLst>
                                      </p:cBhvr>
                                      <p:tavLst>
                                        <p:tav tm="0">
                                          <p:val>
                                            <p:strVal val="ppt_y"/>
                                          </p:val>
                                        </p:tav>
                                        <p:tav tm="100000">
                                          <p:val>
                                            <p:strVal val="1+ppt_h/2"/>
                                          </p:val>
                                        </p:tav>
                                      </p:tavLst>
                                    </p:anim>
                                    <p:set>
                                      <p:cBhvr>
                                        <p:cTn id="71" dur="1" fill="hold">
                                          <p:stCondLst>
                                            <p:cond delay="499"/>
                                          </p:stCondLst>
                                        </p:cTn>
                                        <p:tgtEl>
                                          <p:spTgt spid="20"/>
                                        </p:tgtEl>
                                        <p:attrNameLst>
                                          <p:attrName>style.visibility</p:attrName>
                                        </p:attrNameLst>
                                      </p:cBhvr>
                                      <p:to>
                                        <p:strVal val="hidden"/>
                                      </p:to>
                                    </p:set>
                                  </p:childTnLst>
                                </p:cTn>
                              </p:par>
                              <p:par>
                                <p:cTn id="72" presetID="6" presetClass="entr" presetSubtype="16" fill="hold" nodeType="with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circle(in)">
                                      <p:cBhvr>
                                        <p:cTn id="74"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微信小程序</a:t>
            </a:r>
            <a:r>
              <a:rPr kumimoji="1" lang="en-US" altLang="zh-CN" b="0" dirty="0"/>
              <a:t>--</a:t>
            </a:r>
            <a:r>
              <a:rPr kumimoji="1" lang="en-US" altLang="zh-CN" b="0" dirty="0" smtClean="0"/>
              <a:t>-</a:t>
            </a:r>
            <a:r>
              <a:rPr kumimoji="1" lang="zh-CN" altLang="en-US" b="0" dirty="0" smtClean="0"/>
              <a:t>框架</a:t>
            </a:r>
            <a:endParaRPr kumimoji="1" lang="zh-CN" altLang="en-US" b="0" dirty="0"/>
          </a:p>
        </p:txBody>
      </p:sp>
      <p:sp>
        <p:nvSpPr>
          <p:cNvPr id="3" name="内容占位符 2"/>
          <p:cNvSpPr>
            <a:spLocks noGrp="1"/>
          </p:cNvSpPr>
          <p:nvPr>
            <p:ph idx="1"/>
          </p:nvPr>
        </p:nvSpPr>
        <p:spPr/>
        <p:txBody>
          <a:bodyPr/>
          <a:lstStyle/>
          <a:p>
            <a:pPr marL="0" indent="0">
              <a:buNone/>
            </a:pPr>
            <a:r>
              <a:rPr kumimoji="1" lang="en-US" altLang="zh-CN" dirty="0" smtClean="0"/>
              <a:t>1&gt;</a:t>
            </a:r>
            <a:r>
              <a:rPr kumimoji="1" lang="zh-CN" altLang="en-US" dirty="0" smtClean="0"/>
              <a:t> 目录结构</a:t>
            </a:r>
            <a:endParaRPr kumimoji="1" lang="en-US" altLang="zh-CN" dirty="0" smtClean="0"/>
          </a:p>
          <a:p>
            <a:pPr marL="0" indent="0">
              <a:buNone/>
            </a:pPr>
            <a:r>
              <a:rPr kumimoji="1" lang="zh-CN" altLang="zh-CN" dirty="0" smtClean="0"/>
              <a:t>2</a:t>
            </a:r>
            <a:r>
              <a:rPr kumimoji="1" lang="en-US" altLang="zh-CN" dirty="0" smtClean="0"/>
              <a:t>&gt; </a:t>
            </a:r>
            <a:r>
              <a:rPr lang="zh-CN" altLang="en-US" dirty="0" smtClean="0"/>
              <a:t>配置</a:t>
            </a:r>
            <a:r>
              <a:rPr lang="zh-CN" altLang="en-US" dirty="0"/>
              <a:t>文件（</a:t>
            </a:r>
            <a:r>
              <a:rPr lang="en-US" altLang="zh-CN" dirty="0"/>
              <a:t>.</a:t>
            </a:r>
            <a:r>
              <a:rPr lang="en-US" altLang="zh-CN" dirty="0" err="1"/>
              <a:t>json</a:t>
            </a:r>
            <a:r>
              <a:rPr lang="zh-CN" altLang="en-US" dirty="0"/>
              <a:t>文件</a:t>
            </a:r>
            <a:r>
              <a:rPr lang="zh-CN" altLang="en-US" dirty="0" smtClean="0"/>
              <a:t>）</a:t>
            </a:r>
            <a:endParaRPr lang="en-US" altLang="zh-CN" dirty="0" smtClean="0"/>
          </a:p>
          <a:p>
            <a:pPr marL="0" indent="0">
              <a:buNone/>
            </a:pPr>
            <a:r>
              <a:rPr kumimoji="1" lang="en-US" altLang="zh-CN" dirty="0" smtClean="0"/>
              <a:t>3&gt;</a:t>
            </a:r>
            <a:r>
              <a:rPr lang="zh-TW" altLang="en-US" dirty="0"/>
              <a:t>视图层（</a:t>
            </a:r>
            <a:r>
              <a:rPr lang="en-US" altLang="zh-TW" dirty="0"/>
              <a:t>.</a:t>
            </a:r>
            <a:r>
              <a:rPr lang="en-US" altLang="zh-TW" dirty="0" err="1"/>
              <a:t>wxml</a:t>
            </a:r>
            <a:r>
              <a:rPr lang="zh-TW" altLang="en-US" dirty="0"/>
              <a:t>文件 </a:t>
            </a:r>
            <a:r>
              <a:rPr lang="en-US" altLang="zh-TW" dirty="0"/>
              <a:t>/ </a:t>
            </a:r>
            <a:r>
              <a:rPr lang="en-US" altLang="zh-TW" dirty="0" err="1"/>
              <a:t>wxss</a:t>
            </a:r>
            <a:r>
              <a:rPr lang="zh-TW" altLang="en-US" dirty="0" smtClean="0"/>
              <a:t>）</a:t>
            </a:r>
            <a:endParaRPr lang="en-US" altLang="zh-TW" dirty="0" smtClean="0"/>
          </a:p>
          <a:p>
            <a:pPr marL="0" indent="0">
              <a:buNone/>
            </a:pPr>
            <a:r>
              <a:rPr kumimoji="1" lang="en-US" altLang="zh-CN" dirty="0" smtClean="0"/>
              <a:t>4&gt;</a:t>
            </a:r>
            <a:r>
              <a:rPr lang="zh-CN" altLang="en-US" dirty="0"/>
              <a:t>逻辑层（</a:t>
            </a:r>
            <a:r>
              <a:rPr lang="en-US" altLang="zh-CN" dirty="0"/>
              <a:t>.</a:t>
            </a:r>
            <a:r>
              <a:rPr lang="en-US" altLang="zh-CN" dirty="0" err="1"/>
              <a:t>js</a:t>
            </a:r>
            <a:r>
              <a:rPr lang="zh-CN" altLang="en-US" dirty="0"/>
              <a:t>文件</a:t>
            </a:r>
            <a:r>
              <a:rPr lang="zh-CN" altLang="en-US" dirty="0" smtClean="0"/>
              <a:t>）</a:t>
            </a:r>
            <a:endParaRPr lang="en-US" altLang="zh-CN" dirty="0" smtClean="0"/>
          </a:p>
          <a:p>
            <a:pPr marL="0" indent="0">
              <a:buNone/>
            </a:pPr>
            <a:endParaRPr kumimoji="1" lang="en-US" altLang="zh-CN" dirty="0" smtClean="0"/>
          </a:p>
          <a:p>
            <a:pPr marL="0" indent="0">
              <a:buNone/>
            </a:pPr>
            <a:endParaRPr kumimoji="1" lang="zh-CN" altLang="en-US" dirty="0"/>
          </a:p>
        </p:txBody>
      </p:sp>
    </p:spTree>
    <p:extLst>
      <p:ext uri="{BB962C8B-B14F-4D97-AF65-F5344CB8AC3E}">
        <p14:creationId xmlns:p14="http://schemas.microsoft.com/office/powerpoint/2010/main" val="349523519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9024" y="274637"/>
            <a:ext cx="7272339" cy="677781"/>
          </a:xfrm>
        </p:spPr>
        <p:txBody>
          <a:bodyPr/>
          <a:lstStyle/>
          <a:p>
            <a:r>
              <a:rPr kumimoji="1" lang="zh-CN" altLang="en-US" sz="3200" dirty="0" smtClean="0"/>
              <a:t>目录结构</a:t>
            </a:r>
            <a:endParaRPr kumimoji="1" lang="zh-CN" altLang="en-US" sz="3200" dirty="0"/>
          </a:p>
        </p:txBody>
      </p:sp>
      <p:pic>
        <p:nvPicPr>
          <p:cNvPr id="4" name="内容占位符 3" descr="Snip20161123_17.png"/>
          <p:cNvPicPr>
            <a:picLocks noGrp="1" noChangeAspect="1"/>
          </p:cNvPicPr>
          <p:nvPr>
            <p:ph idx="1"/>
          </p:nvPr>
        </p:nvPicPr>
        <p:blipFill>
          <a:blip r:embed="rId2" cstate="print">
            <a:extLst>
              <a:ext uri="{28A0092B-C50C-407E-A947-70E740481C1C}">
                <a14:useLocalDpi xmlns:a14="http://schemas.microsoft.com/office/drawing/2010/main" val="0"/>
              </a:ext>
            </a:extLst>
          </a:blip>
          <a:srcRect l="137" r="137"/>
          <a:stretch>
            <a:fillRect/>
          </a:stretch>
        </p:blipFill>
        <p:spPr>
          <a:xfrm>
            <a:off x="846138" y="1058863"/>
            <a:ext cx="8031162" cy="5491162"/>
          </a:xfrm>
        </p:spPr>
      </p:pic>
      <p:pic>
        <p:nvPicPr>
          <p:cNvPr id="5" name="图片 4" descr="Snip20161123_1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7900" y="1071885"/>
            <a:ext cx="3772647" cy="5577502"/>
          </a:xfrm>
          <a:prstGeom prst="rect">
            <a:avLst/>
          </a:prstGeom>
        </p:spPr>
      </p:pic>
    </p:spTree>
    <p:extLst>
      <p:ext uri="{BB962C8B-B14F-4D97-AF65-F5344CB8AC3E}">
        <p14:creationId xmlns:p14="http://schemas.microsoft.com/office/powerpoint/2010/main" val="23228415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4"/>
                                        </p:tgtEl>
                                        <p:attrNameLst>
                                          <p:attrName>ppt_x</p:attrName>
                                        </p:attrNameLst>
                                      </p:cBhvr>
                                      <p:tavLst>
                                        <p:tav tm="0">
                                          <p:val>
                                            <p:strVal val="ppt_x"/>
                                          </p:val>
                                        </p:tav>
                                        <p:tav tm="100000">
                                          <p:val>
                                            <p:strVal val="ppt_x"/>
                                          </p:val>
                                        </p:tav>
                                      </p:tavLst>
                                    </p:anim>
                                    <p:anim calcmode="lin" valueType="num">
                                      <p:cBhvr additive="base">
                                        <p:cTn id="7" dur="500"/>
                                        <p:tgtEl>
                                          <p:spTgt spid="4"/>
                                        </p:tgtEl>
                                        <p:attrNameLst>
                                          <p:attrName>ppt_y</p:attrName>
                                        </p:attrNameLst>
                                      </p:cBhvr>
                                      <p:tavLst>
                                        <p:tav tm="0">
                                          <p:val>
                                            <p:strVal val="ppt_y"/>
                                          </p:val>
                                        </p:tav>
                                        <p:tav tm="100000">
                                          <p:val>
                                            <p:strVal val="1+ppt_h/2"/>
                                          </p:val>
                                        </p:tav>
                                      </p:tavLst>
                                    </p:anim>
                                    <p:set>
                                      <p:cBhvr>
                                        <p:cTn id="8" dur="1" fill="hold">
                                          <p:stCondLst>
                                            <p:cond delay="499"/>
                                          </p:stCondLst>
                                        </p:cTn>
                                        <p:tgtEl>
                                          <p:spTgt spid="4"/>
                                        </p:tgtEl>
                                        <p:attrNameLst>
                                          <p:attrName>style.visibility</p:attrName>
                                        </p:attrNameLst>
                                      </p:cBhvr>
                                      <p:to>
                                        <p:strVal val="hidden"/>
                                      </p:to>
                                    </p:set>
                                  </p:childTnLst>
                                </p:cTn>
                              </p:par>
                              <p:par>
                                <p:cTn id="9" presetID="6" presetClass="entr" presetSubtype="16"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ircle(in)">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9024" y="133538"/>
            <a:ext cx="7272339" cy="654265"/>
          </a:xfrm>
        </p:spPr>
        <p:txBody>
          <a:bodyPr/>
          <a:lstStyle/>
          <a:p>
            <a:r>
              <a:rPr lang="zh-CN" altLang="en-US" sz="3200" b="0" dirty="0"/>
              <a:t>配置文件（</a:t>
            </a:r>
            <a:r>
              <a:rPr lang="en-US" altLang="zh-CN" sz="3200" b="0" dirty="0"/>
              <a:t>.</a:t>
            </a:r>
            <a:r>
              <a:rPr lang="en-US" altLang="zh-CN" sz="3200" b="0" dirty="0" err="1"/>
              <a:t>json</a:t>
            </a:r>
            <a:r>
              <a:rPr lang="zh-CN" altLang="en-US" sz="3200" b="0" dirty="0"/>
              <a:t>文件</a:t>
            </a:r>
            <a:r>
              <a:rPr lang="zh-CN" altLang="en-US" sz="3200" b="0" dirty="0" smtClean="0"/>
              <a:t>）</a:t>
            </a:r>
            <a:endParaRPr kumimoji="1" lang="zh-CN" altLang="en-US" sz="3200" b="0" dirty="0"/>
          </a:p>
        </p:txBody>
      </p:sp>
      <p:pic>
        <p:nvPicPr>
          <p:cNvPr id="4" name="内容占位符 3" descr="Snip20161123_18.png"/>
          <p:cNvPicPr>
            <a:picLocks noGrp="1" noChangeAspect="1"/>
          </p:cNvPicPr>
          <p:nvPr>
            <p:ph idx="1"/>
          </p:nvPr>
        </p:nvPicPr>
        <p:blipFill>
          <a:blip r:embed="rId2">
            <a:extLst>
              <a:ext uri="{28A0092B-C50C-407E-A947-70E740481C1C}">
                <a14:useLocalDpi xmlns:a14="http://schemas.microsoft.com/office/drawing/2010/main" val="0"/>
              </a:ext>
            </a:extLst>
          </a:blip>
          <a:srcRect t="-48047" b="-48047"/>
          <a:stretch>
            <a:fillRect/>
          </a:stretch>
        </p:blipFill>
        <p:spPr>
          <a:xfrm>
            <a:off x="1089025" y="893763"/>
            <a:ext cx="7812088" cy="5749925"/>
          </a:xfrm>
        </p:spPr>
      </p:pic>
      <p:pic>
        <p:nvPicPr>
          <p:cNvPr id="5" name="图片 4" descr="Snip20161123_2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638" y="2339892"/>
            <a:ext cx="7892253" cy="2581853"/>
          </a:xfrm>
          <a:prstGeom prst="rect">
            <a:avLst/>
          </a:prstGeom>
        </p:spPr>
      </p:pic>
      <p:pic>
        <p:nvPicPr>
          <p:cNvPr id="6" name="图片 5" descr="Snip20161123_34.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2431" y="1320501"/>
            <a:ext cx="8318682" cy="4502773"/>
          </a:xfrm>
          <a:prstGeom prst="rect">
            <a:avLst/>
          </a:prstGeom>
        </p:spPr>
      </p:pic>
      <p:pic>
        <p:nvPicPr>
          <p:cNvPr id="7" name="图片 6" descr="Snip20161123_35.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7168" y="1140550"/>
            <a:ext cx="8437433" cy="4975407"/>
          </a:xfrm>
          <a:prstGeom prst="rect">
            <a:avLst/>
          </a:prstGeom>
        </p:spPr>
      </p:pic>
    </p:spTree>
    <p:extLst>
      <p:ext uri="{BB962C8B-B14F-4D97-AF65-F5344CB8AC3E}">
        <p14:creationId xmlns:p14="http://schemas.microsoft.com/office/powerpoint/2010/main" val="40931793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4"/>
                                        </p:tgtEl>
                                        <p:attrNameLst>
                                          <p:attrName>ppt_x</p:attrName>
                                        </p:attrNameLst>
                                      </p:cBhvr>
                                      <p:tavLst>
                                        <p:tav tm="0">
                                          <p:val>
                                            <p:strVal val="ppt_x"/>
                                          </p:val>
                                        </p:tav>
                                        <p:tav tm="100000">
                                          <p:val>
                                            <p:strVal val="ppt_x"/>
                                          </p:val>
                                        </p:tav>
                                      </p:tavLst>
                                    </p:anim>
                                    <p:anim calcmode="lin" valueType="num">
                                      <p:cBhvr additive="base">
                                        <p:cTn id="7" dur="500"/>
                                        <p:tgtEl>
                                          <p:spTgt spid="4"/>
                                        </p:tgtEl>
                                        <p:attrNameLst>
                                          <p:attrName>ppt_y</p:attrName>
                                        </p:attrNameLst>
                                      </p:cBhvr>
                                      <p:tavLst>
                                        <p:tav tm="0">
                                          <p:val>
                                            <p:strVal val="ppt_y"/>
                                          </p:val>
                                        </p:tav>
                                        <p:tav tm="100000">
                                          <p:val>
                                            <p:strVal val="1+ppt_h/2"/>
                                          </p:val>
                                        </p:tav>
                                      </p:tavLst>
                                    </p:anim>
                                    <p:set>
                                      <p:cBhvr>
                                        <p:cTn id="8" dur="1" fill="hold">
                                          <p:stCondLst>
                                            <p:cond delay="499"/>
                                          </p:stCondLst>
                                        </p:cTn>
                                        <p:tgtEl>
                                          <p:spTgt spid="4"/>
                                        </p:tgtEl>
                                        <p:attrNameLst>
                                          <p:attrName>style.visibility</p:attrName>
                                        </p:attrNameLst>
                                      </p:cBhvr>
                                      <p:to>
                                        <p:strVal val="hidden"/>
                                      </p:to>
                                    </p:set>
                                  </p:childTnLst>
                                </p:cTn>
                              </p:par>
                              <p:par>
                                <p:cTn id="9" presetID="6" presetClass="entr" presetSubtype="16"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ircle(in)">
                                      <p:cBhvr>
                                        <p:cTn id="11" dur="20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xit" presetSubtype="4" fill="hold" nodeType="clickEffect">
                                  <p:stCondLst>
                                    <p:cond delay="0"/>
                                  </p:stCondLst>
                                  <p:childTnLst>
                                    <p:anim calcmode="lin" valueType="num">
                                      <p:cBhvr additive="base">
                                        <p:cTn id="15" dur="500"/>
                                        <p:tgtEl>
                                          <p:spTgt spid="5"/>
                                        </p:tgtEl>
                                        <p:attrNameLst>
                                          <p:attrName>ppt_x</p:attrName>
                                        </p:attrNameLst>
                                      </p:cBhvr>
                                      <p:tavLst>
                                        <p:tav tm="0">
                                          <p:val>
                                            <p:strVal val="ppt_x"/>
                                          </p:val>
                                        </p:tav>
                                        <p:tav tm="100000">
                                          <p:val>
                                            <p:strVal val="ppt_x"/>
                                          </p:val>
                                        </p:tav>
                                      </p:tavLst>
                                    </p:anim>
                                    <p:anim calcmode="lin" valueType="num">
                                      <p:cBhvr additive="base">
                                        <p:cTn id="16" dur="500"/>
                                        <p:tgtEl>
                                          <p:spTgt spid="5"/>
                                        </p:tgtEl>
                                        <p:attrNameLst>
                                          <p:attrName>ppt_y</p:attrName>
                                        </p:attrNameLst>
                                      </p:cBhvr>
                                      <p:tavLst>
                                        <p:tav tm="0">
                                          <p:val>
                                            <p:strVal val="ppt_y"/>
                                          </p:val>
                                        </p:tav>
                                        <p:tav tm="100000">
                                          <p:val>
                                            <p:strVal val="1+ppt_h/2"/>
                                          </p:val>
                                        </p:tav>
                                      </p:tavLst>
                                    </p:anim>
                                    <p:set>
                                      <p:cBhvr>
                                        <p:cTn id="17" dur="1" fill="hold">
                                          <p:stCondLst>
                                            <p:cond delay="499"/>
                                          </p:stCondLst>
                                        </p:cTn>
                                        <p:tgtEl>
                                          <p:spTgt spid="5"/>
                                        </p:tgtEl>
                                        <p:attrNameLst>
                                          <p:attrName>style.visibility</p:attrName>
                                        </p:attrNameLst>
                                      </p:cBhvr>
                                      <p:to>
                                        <p:strVal val="hidden"/>
                                      </p:to>
                                    </p:set>
                                  </p:childTnLst>
                                </p:cTn>
                              </p:par>
                              <p:par>
                                <p:cTn id="18" presetID="6" presetClass="entr" presetSubtype="16"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circle(in)">
                                      <p:cBhvr>
                                        <p:cTn id="20" dur="20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6"/>
                                        </p:tgtEl>
                                        <p:attrNameLst>
                                          <p:attrName>ppt_x</p:attrName>
                                        </p:attrNameLst>
                                      </p:cBhvr>
                                      <p:tavLst>
                                        <p:tav tm="0">
                                          <p:val>
                                            <p:strVal val="ppt_x"/>
                                          </p:val>
                                        </p:tav>
                                        <p:tav tm="100000">
                                          <p:val>
                                            <p:strVal val="ppt_x"/>
                                          </p:val>
                                        </p:tav>
                                      </p:tavLst>
                                    </p:anim>
                                    <p:anim calcmode="lin" valueType="num">
                                      <p:cBhvr additive="base">
                                        <p:cTn id="25" dur="500"/>
                                        <p:tgtEl>
                                          <p:spTgt spid="6"/>
                                        </p:tgtEl>
                                        <p:attrNameLst>
                                          <p:attrName>ppt_y</p:attrName>
                                        </p:attrNameLst>
                                      </p:cBhvr>
                                      <p:tavLst>
                                        <p:tav tm="0">
                                          <p:val>
                                            <p:strVal val="ppt_y"/>
                                          </p:val>
                                        </p:tav>
                                        <p:tav tm="100000">
                                          <p:val>
                                            <p:strVal val="1+ppt_h/2"/>
                                          </p:val>
                                        </p:tav>
                                      </p:tavLst>
                                    </p:anim>
                                    <p:set>
                                      <p:cBhvr>
                                        <p:cTn id="26" dur="1" fill="hold">
                                          <p:stCondLst>
                                            <p:cond delay="499"/>
                                          </p:stCondLst>
                                        </p:cTn>
                                        <p:tgtEl>
                                          <p:spTgt spid="6"/>
                                        </p:tgtEl>
                                        <p:attrNameLst>
                                          <p:attrName>style.visibility</p:attrName>
                                        </p:attrNameLst>
                                      </p:cBhvr>
                                      <p:to>
                                        <p:strVal val="hidden"/>
                                      </p:to>
                                    </p:set>
                                  </p:childTnLst>
                                </p:cTn>
                              </p:par>
                              <p:par>
                                <p:cTn id="27" presetID="6" presetClass="entr" presetSubtype="16"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circle(in)">
                                      <p:cBhvr>
                                        <p:cTn id="29"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9024" y="145298"/>
            <a:ext cx="7272339" cy="571956"/>
          </a:xfrm>
        </p:spPr>
        <p:txBody>
          <a:bodyPr/>
          <a:lstStyle/>
          <a:p>
            <a:r>
              <a:rPr lang="zh-TW" altLang="en-US" sz="3200" dirty="0"/>
              <a:t>视图层（</a:t>
            </a:r>
            <a:r>
              <a:rPr lang="en-US" altLang="zh-TW" sz="3200" b="0" dirty="0"/>
              <a:t>.</a:t>
            </a:r>
            <a:r>
              <a:rPr lang="en-US" altLang="zh-TW" sz="3200" b="0" dirty="0" err="1"/>
              <a:t>wxml</a:t>
            </a:r>
            <a:r>
              <a:rPr lang="zh-TW" altLang="en-US" sz="3200" dirty="0"/>
              <a:t>文件 </a:t>
            </a:r>
            <a:r>
              <a:rPr lang="en-US" altLang="zh-TW" sz="3200" b="0" dirty="0"/>
              <a:t>/ .</a:t>
            </a:r>
            <a:r>
              <a:rPr lang="en-US" altLang="zh-TW" sz="3200" b="0" dirty="0" err="1" smtClean="0"/>
              <a:t>wxss</a:t>
            </a:r>
            <a:r>
              <a:rPr lang="zh-TW" altLang="en-US" sz="3200" b="0" dirty="0" smtClean="0"/>
              <a:t>文件</a:t>
            </a:r>
            <a:r>
              <a:rPr lang="zh-TW" altLang="en-US" sz="3200" dirty="0" smtClean="0"/>
              <a:t>）</a:t>
            </a:r>
            <a:endParaRPr kumimoji="1" lang="zh-CN" altLang="en-US" sz="3200" dirty="0"/>
          </a:p>
        </p:txBody>
      </p:sp>
      <p:sp>
        <p:nvSpPr>
          <p:cNvPr id="3" name="内容占位符 2"/>
          <p:cNvSpPr>
            <a:spLocks noGrp="1"/>
          </p:cNvSpPr>
          <p:nvPr>
            <p:ph idx="1"/>
          </p:nvPr>
        </p:nvSpPr>
        <p:spPr>
          <a:xfrm>
            <a:off x="1089024" y="893627"/>
            <a:ext cx="7824208" cy="5714509"/>
          </a:xfrm>
        </p:spPr>
        <p:txBody>
          <a:bodyPr/>
          <a:lstStyle/>
          <a:p>
            <a:pPr marL="0" indent="0">
              <a:buNone/>
            </a:pPr>
            <a:r>
              <a:rPr kumimoji="1" lang="zh-CN" altLang="en-US" dirty="0" smtClean="0"/>
              <a:t>1</a:t>
            </a:r>
            <a:r>
              <a:rPr kumimoji="1" lang="en-US" altLang="zh-CN" dirty="0" smtClean="0"/>
              <a:t>&gt; </a:t>
            </a:r>
            <a:r>
              <a:rPr kumimoji="1" lang="zh-CN" altLang="en-US" dirty="0" smtClean="0"/>
              <a:t>每个页面的四个文件中：</a:t>
            </a:r>
            <a:r>
              <a:rPr lang="en-US" altLang="zh-TW" dirty="0"/>
              <a:t>.</a:t>
            </a:r>
            <a:r>
              <a:rPr lang="en-US" altLang="zh-TW" dirty="0" err="1"/>
              <a:t>wxml</a:t>
            </a:r>
            <a:r>
              <a:rPr lang="zh-TW" altLang="en-US" dirty="0"/>
              <a:t>文件 </a:t>
            </a:r>
            <a:r>
              <a:rPr lang="en-US" altLang="en-US" dirty="0">
                <a:latin typeface="+mn-ea"/>
              </a:rPr>
              <a:t>使</a:t>
            </a:r>
            <a:r>
              <a:rPr lang="zh-CN" altLang="en-US" dirty="0" smtClean="0"/>
              <a:t>用</a:t>
            </a:r>
            <a:r>
              <a:rPr lang="en-US" altLang="zh-TW" dirty="0"/>
              <a:t>WXML(</a:t>
            </a:r>
            <a:r>
              <a:rPr lang="en-US" altLang="zh-TW" dirty="0" err="1"/>
              <a:t>WeiXin</a:t>
            </a:r>
            <a:r>
              <a:rPr lang="en-US" altLang="zh-TW" dirty="0"/>
              <a:t> Markup </a:t>
            </a:r>
            <a:r>
              <a:rPr lang="en-US" altLang="zh-TW" dirty="0" smtClean="0"/>
              <a:t>language</a:t>
            </a:r>
            <a:r>
              <a:rPr lang="zh-CN" altLang="zh-TW" dirty="0"/>
              <a:t>)</a:t>
            </a:r>
            <a:r>
              <a:rPr lang="zh-TW" altLang="en-US" dirty="0" smtClean="0"/>
              <a:t>描述页面的结构</a:t>
            </a:r>
            <a:r>
              <a:rPr lang="en-US" altLang="zh-TW" dirty="0" smtClean="0"/>
              <a:t>;</a:t>
            </a:r>
            <a:r>
              <a:rPr lang="en-US" altLang="zh-TW" dirty="0"/>
              <a:t> .</a:t>
            </a:r>
            <a:r>
              <a:rPr lang="en-US" altLang="zh-TW" dirty="0" err="1"/>
              <a:t>wxss</a:t>
            </a:r>
            <a:r>
              <a:rPr lang="zh-TW" altLang="en-US" dirty="0"/>
              <a:t>文</a:t>
            </a:r>
            <a:r>
              <a:rPr lang="zh-TW" altLang="en-US" dirty="0" smtClean="0"/>
              <a:t>件</a:t>
            </a:r>
            <a:r>
              <a:rPr lang="en-US" altLang="en-US" dirty="0" smtClean="0">
                <a:latin typeface="+mn-ea"/>
              </a:rPr>
              <a:t>使</a:t>
            </a:r>
            <a:r>
              <a:rPr lang="zh-TW" altLang="en-US" dirty="0" smtClean="0"/>
              <a:t>用</a:t>
            </a:r>
            <a:r>
              <a:rPr lang="en-US" altLang="zh-CN" dirty="0"/>
              <a:t>WXSS(</a:t>
            </a:r>
            <a:r>
              <a:rPr lang="en-US" altLang="zh-CN" dirty="0" err="1"/>
              <a:t>WeiXin</a:t>
            </a:r>
            <a:r>
              <a:rPr lang="en-US" altLang="zh-CN" dirty="0"/>
              <a:t> Style Sheet)</a:t>
            </a:r>
            <a:r>
              <a:rPr lang="zh-CN" altLang="en-US" dirty="0"/>
              <a:t>用于描述页</a:t>
            </a:r>
            <a:r>
              <a:rPr lang="zh-CN" altLang="en-US" dirty="0" smtClean="0"/>
              <a:t>面的样式。所以框架的视图层由</a:t>
            </a:r>
            <a:r>
              <a:rPr lang="en-US" altLang="zh-TW" dirty="0" smtClean="0"/>
              <a:t>WXML</a:t>
            </a:r>
            <a:r>
              <a:rPr lang="zh-CN" altLang="en-US" dirty="0" smtClean="0"/>
              <a:t>与</a:t>
            </a:r>
            <a:r>
              <a:rPr lang="en-US" altLang="zh-CN" dirty="0" smtClean="0"/>
              <a:t>WXSS</a:t>
            </a:r>
            <a:r>
              <a:rPr lang="zh-CN" altLang="en-US" dirty="0" smtClean="0"/>
              <a:t>编写，由组件（组件：视图的基本组成单元）展示。</a:t>
            </a:r>
            <a:endParaRPr lang="en-US" altLang="zh-CN" dirty="0" smtClean="0"/>
          </a:p>
          <a:p>
            <a:pPr marL="0" indent="0">
              <a:buNone/>
            </a:pPr>
            <a:r>
              <a:rPr kumimoji="1" lang="zh-CN" altLang="zh-CN" dirty="0" smtClean="0"/>
              <a:t>2</a:t>
            </a:r>
            <a:r>
              <a:rPr kumimoji="1" lang="en-US" altLang="zh-CN" dirty="0" smtClean="0"/>
              <a:t>&gt; </a:t>
            </a:r>
            <a:r>
              <a:rPr lang="en-US" altLang="zh-CN" dirty="0"/>
              <a:t>WXML</a:t>
            </a:r>
            <a:r>
              <a:rPr lang="zh-CN" altLang="en-US" dirty="0"/>
              <a:t>（</a:t>
            </a:r>
            <a:r>
              <a:rPr lang="en-US" altLang="zh-CN" dirty="0" err="1"/>
              <a:t>WeiXin</a:t>
            </a:r>
            <a:r>
              <a:rPr lang="en-US" altLang="zh-CN" dirty="0"/>
              <a:t> Markup Language</a:t>
            </a:r>
            <a:r>
              <a:rPr lang="zh-CN" altLang="en-US" dirty="0"/>
              <a:t>）是框架设计的一套标签语言，</a:t>
            </a:r>
            <a:r>
              <a:rPr lang="zh-CN" altLang="en-US" dirty="0" smtClean="0"/>
              <a:t>结合基础组件、事件系统，可以构建出页面的结构。</a:t>
            </a:r>
            <a:endParaRPr lang="en-US" altLang="zh-CN" dirty="0" smtClean="0"/>
          </a:p>
          <a:p>
            <a:pPr marL="0" indent="0">
              <a:buNone/>
            </a:pPr>
            <a:r>
              <a:rPr kumimoji="1" lang="zh-CN" altLang="zh-CN" dirty="0" smtClean="0"/>
              <a:t>3</a:t>
            </a:r>
            <a:r>
              <a:rPr kumimoji="1" lang="en-US" altLang="zh-CN" dirty="0" smtClean="0"/>
              <a:t>&gt; </a:t>
            </a:r>
            <a:r>
              <a:rPr lang="en-US" altLang="zh-TW" dirty="0"/>
              <a:t>WXSS(</a:t>
            </a:r>
            <a:r>
              <a:rPr lang="en-US" altLang="zh-TW" dirty="0" err="1"/>
              <a:t>WeiXin</a:t>
            </a:r>
            <a:r>
              <a:rPr lang="en-US" altLang="zh-TW" dirty="0"/>
              <a:t> Style Sheets)</a:t>
            </a:r>
            <a:r>
              <a:rPr lang="zh-TW" altLang="en-US" dirty="0"/>
              <a:t>是一套样式语言，用于描述 </a:t>
            </a:r>
            <a:r>
              <a:rPr lang="en-US" altLang="zh-TW" dirty="0"/>
              <a:t>WXML </a:t>
            </a:r>
            <a:r>
              <a:rPr lang="zh-TW" altLang="en-US" dirty="0" smtClean="0"/>
              <a:t>的组件样式</a:t>
            </a:r>
            <a:r>
              <a:rPr lang="en-US" altLang="zh-TW" dirty="0" smtClean="0"/>
              <a:t>;</a:t>
            </a:r>
            <a:r>
              <a:rPr lang="zh-CN" altLang="en-US" dirty="0" smtClean="0"/>
              <a:t>决</a:t>
            </a:r>
            <a:r>
              <a:rPr lang="zh-CN" altLang="en-US" dirty="0"/>
              <a:t>定 </a:t>
            </a:r>
            <a:r>
              <a:rPr lang="en-US" altLang="zh-CN" dirty="0"/>
              <a:t>WXML </a:t>
            </a:r>
            <a:r>
              <a:rPr lang="zh-CN" altLang="en-US" dirty="0" smtClean="0"/>
              <a:t>的组件应该怎么显示；</a:t>
            </a:r>
            <a:r>
              <a:rPr lang="zh-CN" altLang="en-US" dirty="0"/>
              <a:t>具有 </a:t>
            </a:r>
            <a:r>
              <a:rPr lang="en-US" altLang="zh-CN" dirty="0"/>
              <a:t>CSS </a:t>
            </a:r>
            <a:r>
              <a:rPr lang="zh-CN" altLang="en-US" dirty="0"/>
              <a:t>大部分</a:t>
            </a:r>
            <a:r>
              <a:rPr lang="zh-CN" altLang="en-US" dirty="0" smtClean="0"/>
              <a:t>特性，而且与之相比也扩展了尺寸单位与</a:t>
            </a:r>
            <a:r>
              <a:rPr lang="zh-CN" altLang="en-US" dirty="0"/>
              <a:t>样式导入</a:t>
            </a:r>
            <a:r>
              <a:rPr lang="zh-CN" altLang="en-US" dirty="0" smtClean="0"/>
              <a:t>的特性。</a:t>
            </a:r>
            <a:endParaRPr kumimoji="1" lang="zh-CN" altLang="en-US" dirty="0"/>
          </a:p>
        </p:txBody>
      </p:sp>
    </p:spTree>
    <p:extLst>
      <p:ext uri="{BB962C8B-B14F-4D97-AF65-F5344CB8AC3E}">
        <p14:creationId xmlns:p14="http://schemas.microsoft.com/office/powerpoint/2010/main" val="35010616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9024" y="168814"/>
            <a:ext cx="7272339" cy="548440"/>
          </a:xfrm>
        </p:spPr>
        <p:txBody>
          <a:bodyPr/>
          <a:lstStyle/>
          <a:p>
            <a:r>
              <a:rPr lang="en-US" altLang="zh-TW" sz="3200" b="0" dirty="0"/>
              <a:t>.</a:t>
            </a:r>
            <a:r>
              <a:rPr lang="en-US" altLang="zh-TW" sz="3200" b="0" dirty="0" err="1"/>
              <a:t>wxml</a:t>
            </a:r>
            <a:r>
              <a:rPr lang="zh-TW" altLang="en-US" sz="3200" dirty="0"/>
              <a:t>文件 </a:t>
            </a:r>
            <a:r>
              <a:rPr lang="en-US" altLang="zh-TW" sz="3200" b="0" dirty="0"/>
              <a:t>/ .</a:t>
            </a:r>
            <a:r>
              <a:rPr lang="en-US" altLang="zh-TW" sz="3200" b="0" dirty="0" err="1"/>
              <a:t>wxss</a:t>
            </a:r>
            <a:r>
              <a:rPr lang="zh-TW" altLang="en-US" sz="3200" b="0" dirty="0"/>
              <a:t>文</a:t>
            </a:r>
            <a:r>
              <a:rPr lang="zh-TW" altLang="en-US" sz="3200" b="0" dirty="0" smtClean="0"/>
              <a:t>件</a:t>
            </a:r>
            <a:r>
              <a:rPr lang="zh-CN" altLang="en-US" sz="3200" b="0" dirty="0" smtClean="0"/>
              <a:t>展示</a:t>
            </a:r>
            <a:endParaRPr kumimoji="1" lang="zh-CN" altLang="en-US" sz="3200" dirty="0"/>
          </a:p>
        </p:txBody>
      </p:sp>
      <p:pic>
        <p:nvPicPr>
          <p:cNvPr id="4" name="内容占位符 3" descr="Snip20161123_27.png"/>
          <p:cNvPicPr>
            <a:picLocks noGrp="1" noChangeAspect="1"/>
          </p:cNvPicPr>
          <p:nvPr>
            <p:ph idx="1"/>
          </p:nvPr>
        </p:nvPicPr>
        <p:blipFill>
          <a:blip r:embed="rId2" cstate="print">
            <a:extLst>
              <a:ext uri="{28A0092B-C50C-407E-A947-70E740481C1C}">
                <a14:useLocalDpi xmlns:a14="http://schemas.microsoft.com/office/drawing/2010/main" val="0"/>
              </a:ext>
            </a:extLst>
          </a:blip>
          <a:srcRect l="13567" r="13567"/>
          <a:stretch>
            <a:fillRect/>
          </a:stretch>
        </p:blipFill>
        <p:spPr>
          <a:xfrm>
            <a:off x="882650" y="835025"/>
            <a:ext cx="8007350" cy="5749925"/>
          </a:xfrm>
        </p:spPr>
      </p:pic>
      <p:pic>
        <p:nvPicPr>
          <p:cNvPr id="5" name="图片 4" descr="Snip20161123_2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256" y="1975386"/>
            <a:ext cx="8127349" cy="3303906"/>
          </a:xfrm>
          <a:prstGeom prst="rect">
            <a:avLst/>
          </a:prstGeom>
        </p:spPr>
      </p:pic>
      <p:pic>
        <p:nvPicPr>
          <p:cNvPr id="6" name="图片 5" descr="Snip20161123_2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256" y="835024"/>
            <a:ext cx="8188326" cy="5848805"/>
          </a:xfrm>
          <a:prstGeom prst="rect">
            <a:avLst/>
          </a:prstGeom>
        </p:spPr>
      </p:pic>
    </p:spTree>
    <p:extLst>
      <p:ext uri="{BB962C8B-B14F-4D97-AF65-F5344CB8AC3E}">
        <p14:creationId xmlns:p14="http://schemas.microsoft.com/office/powerpoint/2010/main" val="18021227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4"/>
                                        </p:tgtEl>
                                        <p:attrNameLst>
                                          <p:attrName>ppt_x</p:attrName>
                                        </p:attrNameLst>
                                      </p:cBhvr>
                                      <p:tavLst>
                                        <p:tav tm="0">
                                          <p:val>
                                            <p:strVal val="ppt_x"/>
                                          </p:val>
                                        </p:tav>
                                        <p:tav tm="100000">
                                          <p:val>
                                            <p:strVal val="ppt_x"/>
                                          </p:val>
                                        </p:tav>
                                      </p:tavLst>
                                    </p:anim>
                                    <p:anim calcmode="lin" valueType="num">
                                      <p:cBhvr additive="base">
                                        <p:cTn id="7" dur="500"/>
                                        <p:tgtEl>
                                          <p:spTgt spid="4"/>
                                        </p:tgtEl>
                                        <p:attrNameLst>
                                          <p:attrName>ppt_y</p:attrName>
                                        </p:attrNameLst>
                                      </p:cBhvr>
                                      <p:tavLst>
                                        <p:tav tm="0">
                                          <p:val>
                                            <p:strVal val="ppt_y"/>
                                          </p:val>
                                        </p:tav>
                                        <p:tav tm="100000">
                                          <p:val>
                                            <p:strVal val="1+ppt_h/2"/>
                                          </p:val>
                                        </p:tav>
                                      </p:tavLst>
                                    </p:anim>
                                    <p:set>
                                      <p:cBhvr>
                                        <p:cTn id="8" dur="1" fill="hold">
                                          <p:stCondLst>
                                            <p:cond delay="499"/>
                                          </p:stCondLst>
                                        </p:cTn>
                                        <p:tgtEl>
                                          <p:spTgt spid="4"/>
                                        </p:tgtEl>
                                        <p:attrNameLst>
                                          <p:attrName>style.visibility</p:attrName>
                                        </p:attrNameLst>
                                      </p:cBhvr>
                                      <p:to>
                                        <p:strVal val="hidden"/>
                                      </p:to>
                                    </p:set>
                                  </p:childTnLst>
                                </p:cTn>
                              </p:par>
                              <p:par>
                                <p:cTn id="9" presetID="6" presetClass="entr" presetSubtype="16"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ircle(in)">
                                      <p:cBhvr>
                                        <p:cTn id="11" dur="20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xit" presetSubtype="4" fill="hold" nodeType="clickEffect">
                                  <p:stCondLst>
                                    <p:cond delay="0"/>
                                  </p:stCondLst>
                                  <p:childTnLst>
                                    <p:anim calcmode="lin" valueType="num">
                                      <p:cBhvr additive="base">
                                        <p:cTn id="15" dur="500"/>
                                        <p:tgtEl>
                                          <p:spTgt spid="5"/>
                                        </p:tgtEl>
                                        <p:attrNameLst>
                                          <p:attrName>ppt_x</p:attrName>
                                        </p:attrNameLst>
                                      </p:cBhvr>
                                      <p:tavLst>
                                        <p:tav tm="0">
                                          <p:val>
                                            <p:strVal val="ppt_x"/>
                                          </p:val>
                                        </p:tav>
                                        <p:tav tm="100000">
                                          <p:val>
                                            <p:strVal val="ppt_x"/>
                                          </p:val>
                                        </p:tav>
                                      </p:tavLst>
                                    </p:anim>
                                    <p:anim calcmode="lin" valueType="num">
                                      <p:cBhvr additive="base">
                                        <p:cTn id="16" dur="500"/>
                                        <p:tgtEl>
                                          <p:spTgt spid="5"/>
                                        </p:tgtEl>
                                        <p:attrNameLst>
                                          <p:attrName>ppt_y</p:attrName>
                                        </p:attrNameLst>
                                      </p:cBhvr>
                                      <p:tavLst>
                                        <p:tav tm="0">
                                          <p:val>
                                            <p:strVal val="ppt_y"/>
                                          </p:val>
                                        </p:tav>
                                        <p:tav tm="100000">
                                          <p:val>
                                            <p:strVal val="1+ppt_h/2"/>
                                          </p:val>
                                        </p:tav>
                                      </p:tavLst>
                                    </p:anim>
                                    <p:set>
                                      <p:cBhvr>
                                        <p:cTn id="17" dur="1" fill="hold">
                                          <p:stCondLst>
                                            <p:cond delay="499"/>
                                          </p:stCondLst>
                                        </p:cTn>
                                        <p:tgtEl>
                                          <p:spTgt spid="5"/>
                                        </p:tgtEl>
                                        <p:attrNameLst>
                                          <p:attrName>style.visibility</p:attrName>
                                        </p:attrNameLst>
                                      </p:cBhvr>
                                      <p:to>
                                        <p:strVal val="hidden"/>
                                      </p:to>
                                    </p:set>
                                  </p:childTnLst>
                                </p:cTn>
                              </p:par>
                              <p:par>
                                <p:cTn id="18" presetID="6" presetClass="entr" presetSubtype="16"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circle(in)">
                                      <p:cBhvr>
                                        <p:cTn id="2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image" Target="../media/image3.jpeg"/></Relationships>
</file>

<file path=ppt/theme/theme1.xml><?xml version="1.0" encoding="utf-8"?>
<a:theme xmlns:a="http://schemas.openxmlformats.org/drawingml/2006/main" name="传统">
  <a:themeElements>
    <a:clrScheme name="Tradition">
      <a:dk1>
        <a:srgbClr val="000000"/>
      </a:dk1>
      <a:lt1>
        <a:srgbClr val="FFFFFF"/>
      </a:lt1>
      <a:dk2>
        <a:srgbClr val="59480D"/>
      </a:dk2>
      <a:lt2>
        <a:srgbClr val="D28E11"/>
      </a:lt2>
      <a:accent1>
        <a:srgbClr val="6B4A0B"/>
      </a:accent1>
      <a:accent2>
        <a:srgbClr val="790A14"/>
      </a:accent2>
      <a:accent3>
        <a:srgbClr val="908342"/>
      </a:accent3>
      <a:accent4>
        <a:srgbClr val="423E5C"/>
      </a:accent4>
      <a:accent5>
        <a:srgbClr val="641345"/>
      </a:accent5>
      <a:accent6>
        <a:srgbClr val="748A2F"/>
      </a:accent6>
      <a:hlink>
        <a:srgbClr val="DD7E0E"/>
      </a:hlink>
      <a:folHlink>
        <a:srgbClr val="7F6F6F"/>
      </a:folHlink>
    </a:clrScheme>
    <a:fontScheme name="Tradition">
      <a:majorFont>
        <a:latin typeface="Candara"/>
        <a:ea typeface=""/>
        <a:cs typeface=""/>
        <a:font script="Jpan" typeface="メイリオ"/>
        <a:font script="Hans" typeface="宋体"/>
        <a:font script="Hant" typeface="新細明體"/>
      </a:majorFont>
      <a:minorFont>
        <a:latin typeface="Candara"/>
        <a:ea typeface=""/>
        <a:cs typeface=""/>
        <a:font script="Jpan" typeface="メイリオ"/>
        <a:font script="Hans" typeface="宋体"/>
        <a:font script="Hant" typeface="新細明體"/>
      </a:minorFont>
    </a:fontScheme>
    <a:fmtScheme name="Tradition">
      <a:fillStyleLst>
        <a:solidFill>
          <a:schemeClr val="phClr"/>
        </a:solidFill>
        <a:blipFill rotWithShape="1">
          <a:blip xmlns:r="http://schemas.openxmlformats.org/officeDocument/2006/relationships" r:embed="rId1">
            <a:duotone>
              <a:schemeClr val="phClr">
                <a:shade val="10000"/>
                <a:satMod val="150000"/>
              </a:schemeClr>
              <a:schemeClr val="phClr">
                <a:tint val="90000"/>
                <a:satMod val="300000"/>
              </a:schemeClr>
            </a:duotone>
          </a:blip>
          <a:stretch/>
        </a:blipFill>
        <a:blipFill rotWithShape="1">
          <a:blip xmlns:r="http://schemas.openxmlformats.org/officeDocument/2006/relationships" r:embed="rId2">
            <a:duotone>
              <a:schemeClr val="phClr">
                <a:shade val="10000"/>
                <a:satMod val="150000"/>
              </a:schemeClr>
              <a:schemeClr val="phClr">
                <a:tint val="90000"/>
                <a:satMod val="300000"/>
              </a:schemeClr>
            </a:duotone>
          </a:blip>
          <a:stretch/>
        </a:blipFill>
      </a:fillStyleLst>
      <a:lnStyleLst>
        <a:ln w="15875" cap="flat" cmpd="sng" algn="ctr">
          <a:solidFill>
            <a:schemeClr val="phClr">
              <a:shade val="95000"/>
              <a:satMod val="105000"/>
            </a:schemeClr>
          </a:solidFill>
          <a:prstDash val="solid"/>
          <a:miter/>
        </a:ln>
        <a:ln w="38100" cap="flat" cmpd="sng" algn="ctr">
          <a:solidFill>
            <a:schemeClr val="phClr">
              <a:shade val="90000"/>
            </a:schemeClr>
          </a:solidFill>
          <a:prstDash val="solid"/>
          <a:miter/>
        </a:ln>
        <a:ln w="76200" cap="flat" cmpd="dbl" algn="ctr">
          <a:solidFill>
            <a:schemeClr val="phClr"/>
          </a:solidFill>
          <a:prstDash val="solid"/>
          <a:miter/>
        </a:ln>
      </a:lnStyleLst>
      <a:effectStyleLst>
        <a:effectStyle>
          <a:effectLst/>
        </a:effectStyle>
        <a:effectStyle>
          <a:effectLst>
            <a:innerShdw blurRad="127000">
              <a:srgbClr val="FFFFFF">
                <a:alpha val="35000"/>
              </a:srgbClr>
            </a:innerShdw>
          </a:effectLst>
          <a:scene3d>
            <a:camera prst="orthographicFront">
              <a:rot lat="0" lon="0" rev="0"/>
            </a:camera>
            <a:lightRig rig="chilly" dir="tl">
              <a:rot lat="0" lon="0" rev="5400000"/>
            </a:lightRig>
          </a:scene3d>
          <a:sp3d prstMaterial="softEdge">
            <a:bevelT w="0" h="0"/>
          </a:sp3d>
        </a:effectStyle>
        <a:effectStyle>
          <a:effectLst>
            <a:outerShdw blurRad="63500" dist="25400" dir="5400000" algn="br" rotWithShape="0">
              <a:srgbClr val="000000">
                <a:alpha val="50000"/>
              </a:srgbClr>
            </a:outerShdw>
          </a:effectLst>
          <a:scene3d>
            <a:camera prst="orthographicFront">
              <a:rot lat="0" lon="0" rev="0"/>
            </a:camera>
            <a:lightRig rig="balanced" dir="t">
              <a:rot lat="0" lon="0" rev="3600000"/>
            </a:lightRig>
          </a:scene3d>
          <a:sp3d>
            <a:bevelT w="889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3">
            <a:duotone>
              <a:schemeClr val="phClr">
                <a:shade val="10000"/>
                <a:satMod val="175000"/>
              </a:schemeClr>
              <a:schemeClr val="phClr">
                <a:satMod val="3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传统.thmx</Template>
  <TotalTime>987</TotalTime>
  <Words>804</Words>
  <Application>Microsoft Macintosh PowerPoint</Application>
  <PresentationFormat>全屏显示(4:3)</PresentationFormat>
  <Paragraphs>91</Paragraphs>
  <Slides>28</Slides>
  <Notes>1</Notes>
  <HiddenSlides>0</HiddenSlides>
  <MMClips>0</MMClips>
  <ScaleCrop>false</ScaleCrop>
  <HeadingPairs>
    <vt:vector size="4" baseType="variant">
      <vt:variant>
        <vt:lpstr>主题</vt:lpstr>
      </vt:variant>
      <vt:variant>
        <vt:i4>1</vt:i4>
      </vt:variant>
      <vt:variant>
        <vt:lpstr>幻灯片标题</vt:lpstr>
      </vt:variant>
      <vt:variant>
        <vt:i4>28</vt:i4>
      </vt:variant>
    </vt:vector>
  </HeadingPairs>
  <TitlesOfParts>
    <vt:vector size="29" baseType="lpstr">
      <vt:lpstr>传统</vt:lpstr>
      <vt:lpstr>微信小程序（技术分享）</vt:lpstr>
      <vt:lpstr>PowerPoint 演示文稿</vt:lpstr>
      <vt:lpstr>微信小程序---开发工具</vt:lpstr>
      <vt:lpstr>图片演示部分操作</vt:lpstr>
      <vt:lpstr>微信小程序---框架</vt:lpstr>
      <vt:lpstr>目录结构</vt:lpstr>
      <vt:lpstr>配置文件（.json文件）</vt:lpstr>
      <vt:lpstr>视图层（.wxml文件 / .wxss文件）</vt:lpstr>
      <vt:lpstr>.wxml文件 / .wxss文件展示</vt:lpstr>
      <vt:lpstr>WXML</vt:lpstr>
      <vt:lpstr>数据绑定与列表渲染</vt:lpstr>
      <vt:lpstr>事件</vt:lpstr>
      <vt:lpstr>条件渲染、模板、引用</vt:lpstr>
      <vt:lpstr>组件</vt:lpstr>
      <vt:lpstr>WXSS</vt:lpstr>
      <vt:lpstr>逻辑层（.js文件）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微信小程序---HNB</vt:lpstr>
      <vt:lpstr>PowerPoint 演示文稿</vt:lpstr>
      <vt:lpstr>微信小程序---疑问与思考</vt:lpstr>
      <vt:lpstr>微信小程序</vt:lpstr>
      <vt:lpstr>PowerPoint 演示文稿</vt:lpstr>
    </vt:vector>
  </TitlesOfParts>
  <Company>hnbwyh</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wyh hnb</dc:creator>
  <cp:lastModifiedBy>wyh hnb</cp:lastModifiedBy>
  <cp:revision>129</cp:revision>
  <dcterms:created xsi:type="dcterms:W3CDTF">2016-11-23T01:42:02Z</dcterms:created>
  <dcterms:modified xsi:type="dcterms:W3CDTF">2017-02-09T09:43:21Z</dcterms:modified>
</cp:coreProperties>
</file>